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513" r:id="rId3"/>
    <p:sldId id="257" r:id="rId4"/>
    <p:sldId id="523" r:id="rId5"/>
    <p:sldId id="514" r:id="rId6"/>
    <p:sldId id="519" r:id="rId7"/>
    <p:sldId id="515" r:id="rId8"/>
    <p:sldId id="516" r:id="rId9"/>
    <p:sldId id="522" r:id="rId10"/>
    <p:sldId id="517" r:id="rId11"/>
    <p:sldId id="518" r:id="rId12"/>
    <p:sldId id="521" r:id="rId13"/>
    <p:sldId id="483" r:id="rId1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2342"/>
    <a:srgbClr val="0B233F"/>
    <a:srgbClr val="D0A4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0"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A2BBDD-4DB2-8B4F-B137-E4869D8FA1BF}" type="datetimeFigureOut">
              <a:rPr lang="pt-BR" smtClean="0"/>
              <a:t>08/12/2022</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7483DA-B143-B442-9381-A17BD9504E00}" type="slidenum">
              <a:rPr lang="pt-BR" smtClean="0"/>
              <a:t>‹nº›</a:t>
            </a:fld>
            <a:endParaRPr lang="pt-BR"/>
          </a:p>
        </p:txBody>
      </p:sp>
    </p:spTree>
    <p:extLst>
      <p:ext uri="{BB962C8B-B14F-4D97-AF65-F5344CB8AC3E}">
        <p14:creationId xmlns:p14="http://schemas.microsoft.com/office/powerpoint/2010/main" val="333934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a:extLst>
              <a:ext uri="{FF2B5EF4-FFF2-40B4-BE49-F238E27FC236}">
                <a16:creationId xmlns:a16="http://schemas.microsoft.com/office/drawing/2014/main" id="{1FB9837A-D367-AC47-8C48-66BE393EA9D9}"/>
              </a:ext>
            </a:extLst>
          </p:cNvPr>
          <p:cNvSpPr>
            <a:spLocks noGrp="1" noRot="1" noChangeAspect="1" noChangeArrowheads="1" noTextEdit="1"/>
          </p:cNvSpPr>
          <p:nvPr>
            <p:ph type="sldImg"/>
          </p:nvPr>
        </p:nvSpPr>
        <p:spPr>
          <a:ln/>
        </p:spPr>
      </p:sp>
      <p:sp>
        <p:nvSpPr>
          <p:cNvPr id="33794" name="Notes Placeholder 2">
            <a:extLst>
              <a:ext uri="{FF2B5EF4-FFF2-40B4-BE49-F238E27FC236}">
                <a16:creationId xmlns:a16="http://schemas.microsoft.com/office/drawing/2014/main" id="{035EC71B-E354-364E-A088-434E1A1A449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pt-BR" altLang="pt-BR">
              <a:latin typeface="Arial" panose="020B0604020202020204" pitchFamily="34" charset="0"/>
              <a:ea typeface="ＭＳ Ｐゴシック" panose="020B0600070205080204" pitchFamily="34" charset="-128"/>
            </a:endParaRPr>
          </a:p>
        </p:txBody>
      </p:sp>
      <p:sp>
        <p:nvSpPr>
          <p:cNvPr id="33795" name="Slide Number Placeholder 3">
            <a:extLst>
              <a:ext uri="{FF2B5EF4-FFF2-40B4-BE49-F238E27FC236}">
                <a16:creationId xmlns:a16="http://schemas.microsoft.com/office/drawing/2014/main" id="{13513D0B-9715-324B-BF89-1F6D28CB1F8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37931725" indent="-3747452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DDEE7C7-8C34-C941-A69F-2FBAB335940C}" type="slidenum">
              <a:rPr lang="pt-BR" altLang="pt-BR" smtClean="0"/>
              <a:pPr>
                <a:spcBef>
                  <a:spcPct val="0"/>
                </a:spcBef>
              </a:pPr>
              <a:t>2</a:t>
            </a:fld>
            <a:endParaRPr lang="pt-BR" altLang="pt-BR"/>
          </a:p>
        </p:txBody>
      </p:sp>
    </p:spTree>
    <p:extLst>
      <p:ext uri="{BB962C8B-B14F-4D97-AF65-F5344CB8AC3E}">
        <p14:creationId xmlns:p14="http://schemas.microsoft.com/office/powerpoint/2010/main" val="1164430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a:extLst>
              <a:ext uri="{FF2B5EF4-FFF2-40B4-BE49-F238E27FC236}">
                <a16:creationId xmlns:a16="http://schemas.microsoft.com/office/drawing/2014/main" id="{1FB9837A-D367-AC47-8C48-66BE393EA9D9}"/>
              </a:ext>
            </a:extLst>
          </p:cNvPr>
          <p:cNvSpPr>
            <a:spLocks noGrp="1" noRot="1" noChangeAspect="1" noChangeArrowheads="1" noTextEdit="1"/>
          </p:cNvSpPr>
          <p:nvPr>
            <p:ph type="sldImg"/>
          </p:nvPr>
        </p:nvSpPr>
        <p:spPr>
          <a:ln/>
        </p:spPr>
      </p:sp>
      <p:sp>
        <p:nvSpPr>
          <p:cNvPr id="33794" name="Notes Placeholder 2">
            <a:extLst>
              <a:ext uri="{FF2B5EF4-FFF2-40B4-BE49-F238E27FC236}">
                <a16:creationId xmlns:a16="http://schemas.microsoft.com/office/drawing/2014/main" id="{035EC71B-E354-364E-A088-434E1A1A449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pt-BR" altLang="pt-BR">
              <a:latin typeface="Arial" panose="020B0604020202020204" pitchFamily="34" charset="0"/>
              <a:ea typeface="ＭＳ Ｐゴシック" panose="020B0600070205080204" pitchFamily="34" charset="-128"/>
            </a:endParaRPr>
          </a:p>
        </p:txBody>
      </p:sp>
      <p:sp>
        <p:nvSpPr>
          <p:cNvPr id="33795" name="Slide Number Placeholder 3">
            <a:extLst>
              <a:ext uri="{FF2B5EF4-FFF2-40B4-BE49-F238E27FC236}">
                <a16:creationId xmlns:a16="http://schemas.microsoft.com/office/drawing/2014/main" id="{13513D0B-9715-324B-BF89-1F6D28CB1F8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37931725" indent="-3747452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DDEE7C7-8C34-C941-A69F-2FBAB335940C}" type="slidenum">
              <a:rPr lang="pt-BR" altLang="pt-BR" smtClean="0"/>
              <a:pPr>
                <a:spcBef>
                  <a:spcPct val="0"/>
                </a:spcBef>
              </a:pPr>
              <a:t>5</a:t>
            </a:fld>
            <a:endParaRPr lang="pt-BR" altLang="pt-BR"/>
          </a:p>
        </p:txBody>
      </p:sp>
    </p:spTree>
    <p:extLst>
      <p:ext uri="{BB962C8B-B14F-4D97-AF65-F5344CB8AC3E}">
        <p14:creationId xmlns:p14="http://schemas.microsoft.com/office/powerpoint/2010/main" val="3834420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a:extLst>
              <a:ext uri="{FF2B5EF4-FFF2-40B4-BE49-F238E27FC236}">
                <a16:creationId xmlns:a16="http://schemas.microsoft.com/office/drawing/2014/main" id="{1FB9837A-D367-AC47-8C48-66BE393EA9D9}"/>
              </a:ext>
            </a:extLst>
          </p:cNvPr>
          <p:cNvSpPr>
            <a:spLocks noGrp="1" noRot="1" noChangeAspect="1" noChangeArrowheads="1" noTextEdit="1"/>
          </p:cNvSpPr>
          <p:nvPr>
            <p:ph type="sldImg"/>
          </p:nvPr>
        </p:nvSpPr>
        <p:spPr>
          <a:ln/>
        </p:spPr>
      </p:sp>
      <p:sp>
        <p:nvSpPr>
          <p:cNvPr id="33794" name="Notes Placeholder 2">
            <a:extLst>
              <a:ext uri="{FF2B5EF4-FFF2-40B4-BE49-F238E27FC236}">
                <a16:creationId xmlns:a16="http://schemas.microsoft.com/office/drawing/2014/main" id="{035EC71B-E354-364E-A088-434E1A1A449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pt-BR" altLang="pt-BR">
              <a:latin typeface="Arial" panose="020B0604020202020204" pitchFamily="34" charset="0"/>
              <a:ea typeface="ＭＳ Ｐゴシック" panose="020B0600070205080204" pitchFamily="34" charset="-128"/>
            </a:endParaRPr>
          </a:p>
        </p:txBody>
      </p:sp>
      <p:sp>
        <p:nvSpPr>
          <p:cNvPr id="33795" name="Slide Number Placeholder 3">
            <a:extLst>
              <a:ext uri="{FF2B5EF4-FFF2-40B4-BE49-F238E27FC236}">
                <a16:creationId xmlns:a16="http://schemas.microsoft.com/office/drawing/2014/main" id="{13513D0B-9715-324B-BF89-1F6D28CB1F8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37931725" indent="-3747452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DDEE7C7-8C34-C941-A69F-2FBAB335940C}" type="slidenum">
              <a:rPr lang="pt-BR" altLang="pt-BR" smtClean="0"/>
              <a:pPr>
                <a:spcBef>
                  <a:spcPct val="0"/>
                </a:spcBef>
              </a:pPr>
              <a:t>6</a:t>
            </a:fld>
            <a:endParaRPr lang="pt-BR" altLang="pt-BR"/>
          </a:p>
        </p:txBody>
      </p:sp>
    </p:spTree>
    <p:extLst>
      <p:ext uri="{BB962C8B-B14F-4D97-AF65-F5344CB8AC3E}">
        <p14:creationId xmlns:p14="http://schemas.microsoft.com/office/powerpoint/2010/main" val="1391782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a:extLst>
              <a:ext uri="{FF2B5EF4-FFF2-40B4-BE49-F238E27FC236}">
                <a16:creationId xmlns:a16="http://schemas.microsoft.com/office/drawing/2014/main" id="{1FB9837A-D367-AC47-8C48-66BE393EA9D9}"/>
              </a:ext>
            </a:extLst>
          </p:cNvPr>
          <p:cNvSpPr>
            <a:spLocks noGrp="1" noRot="1" noChangeAspect="1" noChangeArrowheads="1" noTextEdit="1"/>
          </p:cNvSpPr>
          <p:nvPr>
            <p:ph type="sldImg"/>
          </p:nvPr>
        </p:nvSpPr>
        <p:spPr>
          <a:ln/>
        </p:spPr>
      </p:sp>
      <p:sp>
        <p:nvSpPr>
          <p:cNvPr id="33794" name="Notes Placeholder 2">
            <a:extLst>
              <a:ext uri="{FF2B5EF4-FFF2-40B4-BE49-F238E27FC236}">
                <a16:creationId xmlns:a16="http://schemas.microsoft.com/office/drawing/2014/main" id="{035EC71B-E354-364E-A088-434E1A1A449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pt-BR" altLang="pt-BR">
              <a:latin typeface="Arial" panose="020B0604020202020204" pitchFamily="34" charset="0"/>
              <a:ea typeface="ＭＳ Ｐゴシック" panose="020B0600070205080204" pitchFamily="34" charset="-128"/>
            </a:endParaRPr>
          </a:p>
        </p:txBody>
      </p:sp>
      <p:sp>
        <p:nvSpPr>
          <p:cNvPr id="33795" name="Slide Number Placeholder 3">
            <a:extLst>
              <a:ext uri="{FF2B5EF4-FFF2-40B4-BE49-F238E27FC236}">
                <a16:creationId xmlns:a16="http://schemas.microsoft.com/office/drawing/2014/main" id="{13513D0B-9715-324B-BF89-1F6D28CB1F8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37931725" indent="-3747452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DDEE7C7-8C34-C941-A69F-2FBAB335940C}" type="slidenum">
              <a:rPr lang="pt-BR" altLang="pt-BR" smtClean="0"/>
              <a:pPr>
                <a:spcBef>
                  <a:spcPct val="0"/>
                </a:spcBef>
              </a:pPr>
              <a:t>7</a:t>
            </a:fld>
            <a:endParaRPr lang="pt-BR" altLang="pt-BR"/>
          </a:p>
        </p:txBody>
      </p:sp>
    </p:spTree>
    <p:extLst>
      <p:ext uri="{BB962C8B-B14F-4D97-AF65-F5344CB8AC3E}">
        <p14:creationId xmlns:p14="http://schemas.microsoft.com/office/powerpoint/2010/main" val="2196045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a:extLst>
              <a:ext uri="{FF2B5EF4-FFF2-40B4-BE49-F238E27FC236}">
                <a16:creationId xmlns:a16="http://schemas.microsoft.com/office/drawing/2014/main" id="{1FB9837A-D367-AC47-8C48-66BE393EA9D9}"/>
              </a:ext>
            </a:extLst>
          </p:cNvPr>
          <p:cNvSpPr>
            <a:spLocks noGrp="1" noRot="1" noChangeAspect="1" noChangeArrowheads="1" noTextEdit="1"/>
          </p:cNvSpPr>
          <p:nvPr>
            <p:ph type="sldImg"/>
          </p:nvPr>
        </p:nvSpPr>
        <p:spPr>
          <a:ln/>
        </p:spPr>
      </p:sp>
      <p:sp>
        <p:nvSpPr>
          <p:cNvPr id="33794" name="Notes Placeholder 2">
            <a:extLst>
              <a:ext uri="{FF2B5EF4-FFF2-40B4-BE49-F238E27FC236}">
                <a16:creationId xmlns:a16="http://schemas.microsoft.com/office/drawing/2014/main" id="{035EC71B-E354-364E-A088-434E1A1A449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pt-BR" altLang="pt-BR">
              <a:latin typeface="Arial" panose="020B0604020202020204" pitchFamily="34" charset="0"/>
              <a:ea typeface="ＭＳ Ｐゴシック" panose="020B0600070205080204" pitchFamily="34" charset="-128"/>
            </a:endParaRPr>
          </a:p>
        </p:txBody>
      </p:sp>
      <p:sp>
        <p:nvSpPr>
          <p:cNvPr id="33795" name="Slide Number Placeholder 3">
            <a:extLst>
              <a:ext uri="{FF2B5EF4-FFF2-40B4-BE49-F238E27FC236}">
                <a16:creationId xmlns:a16="http://schemas.microsoft.com/office/drawing/2014/main" id="{13513D0B-9715-324B-BF89-1F6D28CB1F8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37931725" indent="-3747452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DDEE7C7-8C34-C941-A69F-2FBAB335940C}" type="slidenum">
              <a:rPr lang="pt-BR" altLang="pt-BR" smtClean="0"/>
              <a:pPr>
                <a:spcBef>
                  <a:spcPct val="0"/>
                </a:spcBef>
              </a:pPr>
              <a:t>8</a:t>
            </a:fld>
            <a:endParaRPr lang="pt-BR" altLang="pt-BR"/>
          </a:p>
        </p:txBody>
      </p:sp>
    </p:spTree>
    <p:extLst>
      <p:ext uri="{BB962C8B-B14F-4D97-AF65-F5344CB8AC3E}">
        <p14:creationId xmlns:p14="http://schemas.microsoft.com/office/powerpoint/2010/main" val="23254582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a:extLst>
              <a:ext uri="{FF2B5EF4-FFF2-40B4-BE49-F238E27FC236}">
                <a16:creationId xmlns:a16="http://schemas.microsoft.com/office/drawing/2014/main" id="{1FB9837A-D367-AC47-8C48-66BE393EA9D9}"/>
              </a:ext>
            </a:extLst>
          </p:cNvPr>
          <p:cNvSpPr>
            <a:spLocks noGrp="1" noRot="1" noChangeAspect="1" noChangeArrowheads="1" noTextEdit="1"/>
          </p:cNvSpPr>
          <p:nvPr>
            <p:ph type="sldImg"/>
          </p:nvPr>
        </p:nvSpPr>
        <p:spPr>
          <a:ln/>
        </p:spPr>
      </p:sp>
      <p:sp>
        <p:nvSpPr>
          <p:cNvPr id="33794" name="Notes Placeholder 2">
            <a:extLst>
              <a:ext uri="{FF2B5EF4-FFF2-40B4-BE49-F238E27FC236}">
                <a16:creationId xmlns:a16="http://schemas.microsoft.com/office/drawing/2014/main" id="{035EC71B-E354-364E-A088-434E1A1A449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pt-BR" altLang="pt-BR">
              <a:latin typeface="Arial" panose="020B0604020202020204" pitchFamily="34" charset="0"/>
              <a:ea typeface="ＭＳ Ｐゴシック" panose="020B0600070205080204" pitchFamily="34" charset="-128"/>
            </a:endParaRPr>
          </a:p>
        </p:txBody>
      </p:sp>
      <p:sp>
        <p:nvSpPr>
          <p:cNvPr id="33795" name="Slide Number Placeholder 3">
            <a:extLst>
              <a:ext uri="{FF2B5EF4-FFF2-40B4-BE49-F238E27FC236}">
                <a16:creationId xmlns:a16="http://schemas.microsoft.com/office/drawing/2014/main" id="{13513D0B-9715-324B-BF89-1F6D28CB1F8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37931725" indent="-3747452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DDEE7C7-8C34-C941-A69F-2FBAB335940C}" type="slidenum">
              <a:rPr lang="pt-BR" altLang="pt-BR" smtClean="0"/>
              <a:pPr>
                <a:spcBef>
                  <a:spcPct val="0"/>
                </a:spcBef>
              </a:pPr>
              <a:t>9</a:t>
            </a:fld>
            <a:endParaRPr lang="pt-BR" altLang="pt-BR"/>
          </a:p>
        </p:txBody>
      </p:sp>
    </p:spTree>
    <p:extLst>
      <p:ext uri="{BB962C8B-B14F-4D97-AF65-F5344CB8AC3E}">
        <p14:creationId xmlns:p14="http://schemas.microsoft.com/office/powerpoint/2010/main" val="872429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a:extLst>
              <a:ext uri="{FF2B5EF4-FFF2-40B4-BE49-F238E27FC236}">
                <a16:creationId xmlns:a16="http://schemas.microsoft.com/office/drawing/2014/main" id="{1FB9837A-D367-AC47-8C48-66BE393EA9D9}"/>
              </a:ext>
            </a:extLst>
          </p:cNvPr>
          <p:cNvSpPr>
            <a:spLocks noGrp="1" noRot="1" noChangeAspect="1" noChangeArrowheads="1" noTextEdit="1"/>
          </p:cNvSpPr>
          <p:nvPr>
            <p:ph type="sldImg"/>
          </p:nvPr>
        </p:nvSpPr>
        <p:spPr>
          <a:ln/>
        </p:spPr>
      </p:sp>
      <p:sp>
        <p:nvSpPr>
          <p:cNvPr id="33794" name="Notes Placeholder 2">
            <a:extLst>
              <a:ext uri="{FF2B5EF4-FFF2-40B4-BE49-F238E27FC236}">
                <a16:creationId xmlns:a16="http://schemas.microsoft.com/office/drawing/2014/main" id="{035EC71B-E354-364E-A088-434E1A1A449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pt-BR" altLang="pt-BR">
              <a:latin typeface="Arial" panose="020B0604020202020204" pitchFamily="34" charset="0"/>
              <a:ea typeface="ＭＳ Ｐゴシック" panose="020B0600070205080204" pitchFamily="34" charset="-128"/>
            </a:endParaRPr>
          </a:p>
        </p:txBody>
      </p:sp>
      <p:sp>
        <p:nvSpPr>
          <p:cNvPr id="33795" name="Slide Number Placeholder 3">
            <a:extLst>
              <a:ext uri="{FF2B5EF4-FFF2-40B4-BE49-F238E27FC236}">
                <a16:creationId xmlns:a16="http://schemas.microsoft.com/office/drawing/2014/main" id="{13513D0B-9715-324B-BF89-1F6D28CB1F8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37931725" indent="-3747452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DDEE7C7-8C34-C941-A69F-2FBAB335940C}" type="slidenum">
              <a:rPr lang="pt-BR" altLang="pt-BR" smtClean="0"/>
              <a:pPr>
                <a:spcBef>
                  <a:spcPct val="0"/>
                </a:spcBef>
              </a:pPr>
              <a:t>10</a:t>
            </a:fld>
            <a:endParaRPr lang="pt-BR" altLang="pt-BR"/>
          </a:p>
        </p:txBody>
      </p:sp>
    </p:spTree>
    <p:extLst>
      <p:ext uri="{BB962C8B-B14F-4D97-AF65-F5344CB8AC3E}">
        <p14:creationId xmlns:p14="http://schemas.microsoft.com/office/powerpoint/2010/main" val="1855672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a:extLst>
              <a:ext uri="{FF2B5EF4-FFF2-40B4-BE49-F238E27FC236}">
                <a16:creationId xmlns:a16="http://schemas.microsoft.com/office/drawing/2014/main" id="{1FB9837A-D367-AC47-8C48-66BE393EA9D9}"/>
              </a:ext>
            </a:extLst>
          </p:cNvPr>
          <p:cNvSpPr>
            <a:spLocks noGrp="1" noRot="1" noChangeAspect="1" noChangeArrowheads="1" noTextEdit="1"/>
          </p:cNvSpPr>
          <p:nvPr>
            <p:ph type="sldImg"/>
          </p:nvPr>
        </p:nvSpPr>
        <p:spPr>
          <a:ln/>
        </p:spPr>
      </p:sp>
      <p:sp>
        <p:nvSpPr>
          <p:cNvPr id="33794" name="Notes Placeholder 2">
            <a:extLst>
              <a:ext uri="{FF2B5EF4-FFF2-40B4-BE49-F238E27FC236}">
                <a16:creationId xmlns:a16="http://schemas.microsoft.com/office/drawing/2014/main" id="{035EC71B-E354-364E-A088-434E1A1A449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pt-BR" altLang="pt-BR">
              <a:latin typeface="Arial" panose="020B0604020202020204" pitchFamily="34" charset="0"/>
              <a:ea typeface="ＭＳ Ｐゴシック" panose="020B0600070205080204" pitchFamily="34" charset="-128"/>
            </a:endParaRPr>
          </a:p>
        </p:txBody>
      </p:sp>
      <p:sp>
        <p:nvSpPr>
          <p:cNvPr id="33795" name="Slide Number Placeholder 3">
            <a:extLst>
              <a:ext uri="{FF2B5EF4-FFF2-40B4-BE49-F238E27FC236}">
                <a16:creationId xmlns:a16="http://schemas.microsoft.com/office/drawing/2014/main" id="{13513D0B-9715-324B-BF89-1F6D28CB1F8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37931725" indent="-3747452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DDEE7C7-8C34-C941-A69F-2FBAB335940C}" type="slidenum">
              <a:rPr lang="pt-BR" altLang="pt-BR" smtClean="0"/>
              <a:pPr>
                <a:spcBef>
                  <a:spcPct val="0"/>
                </a:spcBef>
              </a:pPr>
              <a:t>11</a:t>
            </a:fld>
            <a:endParaRPr lang="pt-BR" altLang="pt-BR"/>
          </a:p>
        </p:txBody>
      </p:sp>
    </p:spTree>
    <p:extLst>
      <p:ext uri="{BB962C8B-B14F-4D97-AF65-F5344CB8AC3E}">
        <p14:creationId xmlns:p14="http://schemas.microsoft.com/office/powerpoint/2010/main" val="24141888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a:extLst>
              <a:ext uri="{FF2B5EF4-FFF2-40B4-BE49-F238E27FC236}">
                <a16:creationId xmlns:a16="http://schemas.microsoft.com/office/drawing/2014/main" id="{66A76743-5C14-F348-B11F-FAF062D2A30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37931725" indent="-3747452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8D72C6FF-B8C7-DE4A-92BF-E7B976E131CD}" type="slidenum">
              <a:rPr lang="pt-BR" altLang="pt-BR" smtClean="0"/>
              <a:pPr>
                <a:spcBef>
                  <a:spcPct val="0"/>
                </a:spcBef>
              </a:pPr>
              <a:t>13</a:t>
            </a:fld>
            <a:endParaRPr lang="pt-BR" altLang="pt-BR"/>
          </a:p>
        </p:txBody>
      </p:sp>
      <p:sp>
        <p:nvSpPr>
          <p:cNvPr id="39938" name="Rectangle 2">
            <a:extLst>
              <a:ext uri="{FF2B5EF4-FFF2-40B4-BE49-F238E27FC236}">
                <a16:creationId xmlns:a16="http://schemas.microsoft.com/office/drawing/2014/main" id="{C0DCAE9E-7796-7C4D-83C7-75CA4A3D8E23}"/>
              </a:ext>
            </a:extLst>
          </p:cNvPr>
          <p:cNvSpPr>
            <a:spLocks noGrp="1" noRot="1" noChangeAspect="1" noChangeArrowheads="1" noTextEdit="1"/>
          </p:cNvSpPr>
          <p:nvPr>
            <p:ph type="sldImg"/>
          </p:nvPr>
        </p:nvSpPr>
        <p:spPr>
          <a:ln/>
        </p:spPr>
      </p:sp>
      <p:sp>
        <p:nvSpPr>
          <p:cNvPr id="39939" name="Rectangle 3">
            <a:extLst>
              <a:ext uri="{FF2B5EF4-FFF2-40B4-BE49-F238E27FC236}">
                <a16:creationId xmlns:a16="http://schemas.microsoft.com/office/drawing/2014/main" id="{16BB079F-997B-BB49-801B-C9E044CEF2BE}"/>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pt-BR">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4309190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CB5E9E-5012-0EE1-2798-4673F9DFB373}"/>
              </a:ext>
            </a:extLst>
          </p:cNvPr>
          <p:cNvSpPr>
            <a:spLocks noGrp="1"/>
          </p:cNvSpPr>
          <p:nvPr>
            <p:ph type="ctrTitle"/>
          </p:nvPr>
        </p:nvSpPr>
        <p:spPr>
          <a:xfrm>
            <a:off x="1524000" y="1122363"/>
            <a:ext cx="9144000" cy="2387600"/>
          </a:xfrm>
          <a:solidFill>
            <a:schemeClr val="bg1">
              <a:alpha val="47000"/>
            </a:schemeClr>
          </a:solidFill>
        </p:spPr>
        <p:txBody>
          <a:bodyPr anchor="b"/>
          <a:lstStyle>
            <a:lvl1pPr algn="ctr">
              <a:defRPr sz="6000">
                <a:solidFill>
                  <a:srgbClr val="0C2342"/>
                </a:solidFill>
              </a:defRPr>
            </a:lvl1pPr>
          </a:lstStyle>
          <a:p>
            <a:r>
              <a:rPr lang="pt-BR" dirty="0"/>
              <a:t>Clique para editar o título Mestre</a:t>
            </a:r>
          </a:p>
        </p:txBody>
      </p:sp>
      <p:sp>
        <p:nvSpPr>
          <p:cNvPr id="3" name="Subtítulo 2">
            <a:extLst>
              <a:ext uri="{FF2B5EF4-FFF2-40B4-BE49-F238E27FC236}">
                <a16:creationId xmlns:a16="http://schemas.microsoft.com/office/drawing/2014/main" id="{E1633A5C-2ED7-F24E-B940-CDE0C455A413}"/>
              </a:ext>
            </a:extLst>
          </p:cNvPr>
          <p:cNvSpPr>
            <a:spLocks noGrp="1"/>
          </p:cNvSpPr>
          <p:nvPr>
            <p:ph type="subTitle" idx="1"/>
          </p:nvPr>
        </p:nvSpPr>
        <p:spPr>
          <a:xfrm>
            <a:off x="1524000" y="3602038"/>
            <a:ext cx="9144000" cy="1655762"/>
          </a:xfrm>
          <a:solidFill>
            <a:schemeClr val="bg1">
              <a:alpha val="49000"/>
            </a:schemeClr>
          </a:solidFill>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dirty="0"/>
              <a:t>Clique para editar o estilo do subtítulo Mestre</a:t>
            </a:r>
          </a:p>
        </p:txBody>
      </p:sp>
      <p:sp>
        <p:nvSpPr>
          <p:cNvPr id="4" name="Espaço Reservado para Data 3">
            <a:extLst>
              <a:ext uri="{FF2B5EF4-FFF2-40B4-BE49-F238E27FC236}">
                <a16:creationId xmlns:a16="http://schemas.microsoft.com/office/drawing/2014/main" id="{11CA8E0A-BBBE-ED7D-2ABA-D3E5EF124856}"/>
              </a:ext>
            </a:extLst>
          </p:cNvPr>
          <p:cNvSpPr>
            <a:spLocks noGrp="1"/>
          </p:cNvSpPr>
          <p:nvPr>
            <p:ph type="dt" sz="half" idx="10"/>
          </p:nvPr>
        </p:nvSpPr>
        <p:spPr/>
        <p:txBody>
          <a:bodyPr/>
          <a:lstStyle/>
          <a:p>
            <a:fld id="{6443086A-F014-46A4-8149-43AF3A34B26F}" type="datetimeFigureOut">
              <a:rPr lang="pt-BR" smtClean="0"/>
              <a:t>08/12/2022</a:t>
            </a:fld>
            <a:endParaRPr lang="pt-BR"/>
          </a:p>
        </p:txBody>
      </p:sp>
      <p:sp>
        <p:nvSpPr>
          <p:cNvPr id="5" name="Espaço Reservado para Rodapé 4">
            <a:extLst>
              <a:ext uri="{FF2B5EF4-FFF2-40B4-BE49-F238E27FC236}">
                <a16:creationId xmlns:a16="http://schemas.microsoft.com/office/drawing/2014/main" id="{4892F5CA-113D-7460-F203-A165BB28224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AD67A33-DD1A-7DFD-A633-733E634A9CCA}"/>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4147386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EAAA2B-5609-DC53-3642-B0E14B05807A}"/>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8FB11D44-EF41-D28E-3F68-F0F062CF104D}"/>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4AB3CD6-B193-ACC4-17DD-1A836E977A3E}"/>
              </a:ext>
            </a:extLst>
          </p:cNvPr>
          <p:cNvSpPr>
            <a:spLocks noGrp="1"/>
          </p:cNvSpPr>
          <p:nvPr>
            <p:ph type="dt" sz="half" idx="10"/>
          </p:nvPr>
        </p:nvSpPr>
        <p:spPr/>
        <p:txBody>
          <a:bodyPr/>
          <a:lstStyle/>
          <a:p>
            <a:fld id="{6443086A-F014-46A4-8149-43AF3A34B26F}" type="datetimeFigureOut">
              <a:rPr lang="pt-BR" smtClean="0"/>
              <a:t>08/12/2022</a:t>
            </a:fld>
            <a:endParaRPr lang="pt-BR"/>
          </a:p>
        </p:txBody>
      </p:sp>
      <p:sp>
        <p:nvSpPr>
          <p:cNvPr id="5" name="Espaço Reservado para Rodapé 4">
            <a:extLst>
              <a:ext uri="{FF2B5EF4-FFF2-40B4-BE49-F238E27FC236}">
                <a16:creationId xmlns:a16="http://schemas.microsoft.com/office/drawing/2014/main" id="{C6E77051-19EF-ED79-A8AE-6075669495A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B7F2141-BDED-10B7-640B-022DDE8D4B36}"/>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1519449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E3A0E7A-4631-D669-596D-C05B419AC96B}"/>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6C8EE6E0-92FB-E524-2C7D-10DAB64A54B9}"/>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CC3E123-2EC7-60C3-4A73-A24549BB1F21}"/>
              </a:ext>
            </a:extLst>
          </p:cNvPr>
          <p:cNvSpPr>
            <a:spLocks noGrp="1"/>
          </p:cNvSpPr>
          <p:nvPr>
            <p:ph type="dt" sz="half" idx="10"/>
          </p:nvPr>
        </p:nvSpPr>
        <p:spPr/>
        <p:txBody>
          <a:bodyPr/>
          <a:lstStyle/>
          <a:p>
            <a:fld id="{6443086A-F014-46A4-8149-43AF3A34B26F}" type="datetimeFigureOut">
              <a:rPr lang="pt-BR" smtClean="0"/>
              <a:t>08/12/2022</a:t>
            </a:fld>
            <a:endParaRPr lang="pt-BR"/>
          </a:p>
        </p:txBody>
      </p:sp>
      <p:sp>
        <p:nvSpPr>
          <p:cNvPr id="5" name="Espaço Reservado para Rodapé 4">
            <a:extLst>
              <a:ext uri="{FF2B5EF4-FFF2-40B4-BE49-F238E27FC236}">
                <a16:creationId xmlns:a16="http://schemas.microsoft.com/office/drawing/2014/main" id="{2FC4B891-71B0-29EA-8FEA-D3EE7FE88AB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472E7FC-E601-9455-8A09-9325FF285DDF}"/>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3271325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8699C6-6167-B96D-F3D1-E2D9F5DC89DA}"/>
              </a:ext>
            </a:extLst>
          </p:cNvPr>
          <p:cNvSpPr>
            <a:spLocks noGrp="1"/>
          </p:cNvSpPr>
          <p:nvPr>
            <p:ph type="title"/>
          </p:nvPr>
        </p:nvSpPr>
        <p:spPr>
          <a:xfrm>
            <a:off x="838200" y="681037"/>
            <a:ext cx="10515600" cy="1325563"/>
          </a:xfrm>
        </p:spPr>
        <p:txBody>
          <a:bodyPr/>
          <a:lstStyle>
            <a:lvl1pPr>
              <a:defRPr>
                <a:solidFill>
                  <a:srgbClr val="0B233F"/>
                </a:solidFill>
              </a:defRPr>
            </a:lvl1pPr>
          </a:lstStyle>
          <a:p>
            <a:r>
              <a:rPr lang="pt-BR" dirty="0"/>
              <a:t>Clique para editar o título Mestre</a:t>
            </a:r>
          </a:p>
        </p:txBody>
      </p:sp>
      <p:sp>
        <p:nvSpPr>
          <p:cNvPr id="3" name="Espaço Reservado para Conteúdo 2">
            <a:extLst>
              <a:ext uri="{FF2B5EF4-FFF2-40B4-BE49-F238E27FC236}">
                <a16:creationId xmlns:a16="http://schemas.microsoft.com/office/drawing/2014/main" id="{5F551148-3B9E-2584-F9B3-135A7F3D5FF7}"/>
              </a:ext>
            </a:extLst>
          </p:cNvPr>
          <p:cNvSpPr>
            <a:spLocks noGrp="1"/>
          </p:cNvSpPr>
          <p:nvPr>
            <p:ph idx="1"/>
          </p:nvPr>
        </p:nvSpPr>
        <p:spPr>
          <a:solidFill>
            <a:schemeClr val="bg1">
              <a:alpha val="7000"/>
            </a:schemeClr>
          </a:solid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a16="http://schemas.microsoft.com/office/drawing/2014/main" id="{3F95C0E7-FF09-72EB-4332-D1E0696D102D}"/>
              </a:ext>
            </a:extLst>
          </p:cNvPr>
          <p:cNvSpPr>
            <a:spLocks noGrp="1"/>
          </p:cNvSpPr>
          <p:nvPr>
            <p:ph type="dt" sz="half" idx="10"/>
          </p:nvPr>
        </p:nvSpPr>
        <p:spPr/>
        <p:txBody>
          <a:bodyPr/>
          <a:lstStyle/>
          <a:p>
            <a:fld id="{6443086A-F014-46A4-8149-43AF3A34B26F}" type="datetimeFigureOut">
              <a:rPr lang="pt-BR" smtClean="0"/>
              <a:t>08/12/2022</a:t>
            </a:fld>
            <a:endParaRPr lang="pt-BR"/>
          </a:p>
        </p:txBody>
      </p:sp>
      <p:sp>
        <p:nvSpPr>
          <p:cNvPr id="5" name="Espaço Reservado para Rodapé 4">
            <a:extLst>
              <a:ext uri="{FF2B5EF4-FFF2-40B4-BE49-F238E27FC236}">
                <a16:creationId xmlns:a16="http://schemas.microsoft.com/office/drawing/2014/main" id="{DA2A6B57-AA43-4631-95E9-FB032EF43E9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5F32F89-74CA-CE09-5F5E-6CB29B300C31}"/>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81202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C8F116-B2BC-A486-0906-778006F79039}"/>
              </a:ext>
            </a:extLst>
          </p:cNvPr>
          <p:cNvSpPr>
            <a:spLocks noGrp="1"/>
          </p:cNvSpPr>
          <p:nvPr>
            <p:ph type="title"/>
          </p:nvPr>
        </p:nvSpPr>
        <p:spPr>
          <a:xfrm>
            <a:off x="831850" y="1709738"/>
            <a:ext cx="10515600" cy="2852737"/>
          </a:xfrm>
        </p:spPr>
        <p:txBody>
          <a:bodyPr anchor="b"/>
          <a:lstStyle>
            <a:lvl1pPr>
              <a:defRPr sz="6000">
                <a:solidFill>
                  <a:srgbClr val="0C2342"/>
                </a:solidFill>
              </a:defRPr>
            </a:lvl1pPr>
          </a:lstStyle>
          <a:p>
            <a:r>
              <a:rPr lang="pt-BR" dirty="0"/>
              <a:t>Clique para editar o título Mestre</a:t>
            </a:r>
          </a:p>
        </p:txBody>
      </p:sp>
      <p:sp>
        <p:nvSpPr>
          <p:cNvPr id="3" name="Espaço Reservado para Texto 2">
            <a:extLst>
              <a:ext uri="{FF2B5EF4-FFF2-40B4-BE49-F238E27FC236}">
                <a16:creationId xmlns:a16="http://schemas.microsoft.com/office/drawing/2014/main" id="{1A2DE913-D2E5-F52F-845B-95FC8513B6C8}"/>
              </a:ext>
            </a:extLst>
          </p:cNvPr>
          <p:cNvSpPr>
            <a:spLocks noGrp="1"/>
          </p:cNvSpPr>
          <p:nvPr>
            <p:ph type="body" idx="1"/>
          </p:nvPr>
        </p:nvSpPr>
        <p:spPr>
          <a:xfrm>
            <a:off x="831850" y="4589463"/>
            <a:ext cx="10515600" cy="1500187"/>
          </a:xfrm>
          <a:solidFill>
            <a:schemeClr val="bg1">
              <a:alpha val="18000"/>
            </a:schemeClr>
          </a:solidFill>
        </p:spPr>
        <p:txBody>
          <a:bodyPr/>
          <a:lstStyle>
            <a:lvl1pPr marL="0" indent="0">
              <a:buNone/>
              <a:defRPr sz="2400">
                <a:solidFill>
                  <a:srgbClr val="0C234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3C284E4B-2476-CE2C-5D5B-52770AB75B82}"/>
              </a:ext>
            </a:extLst>
          </p:cNvPr>
          <p:cNvSpPr>
            <a:spLocks noGrp="1"/>
          </p:cNvSpPr>
          <p:nvPr>
            <p:ph type="dt" sz="half" idx="10"/>
          </p:nvPr>
        </p:nvSpPr>
        <p:spPr/>
        <p:txBody>
          <a:bodyPr/>
          <a:lstStyle/>
          <a:p>
            <a:fld id="{6443086A-F014-46A4-8149-43AF3A34B26F}" type="datetimeFigureOut">
              <a:rPr lang="pt-BR" smtClean="0"/>
              <a:t>08/12/2022</a:t>
            </a:fld>
            <a:endParaRPr lang="pt-BR"/>
          </a:p>
        </p:txBody>
      </p:sp>
      <p:sp>
        <p:nvSpPr>
          <p:cNvPr id="5" name="Espaço Reservado para Rodapé 4">
            <a:extLst>
              <a:ext uri="{FF2B5EF4-FFF2-40B4-BE49-F238E27FC236}">
                <a16:creationId xmlns:a16="http://schemas.microsoft.com/office/drawing/2014/main" id="{7FE8FECE-A252-D22F-B9AB-2CE7F045458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18C55A3C-28BE-F91F-5D4F-9EF769A45549}"/>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2998430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98283A-799D-3223-274E-990E93374A3C}"/>
              </a:ext>
            </a:extLst>
          </p:cNvPr>
          <p:cNvSpPr>
            <a:spLocks noGrp="1"/>
          </p:cNvSpPr>
          <p:nvPr>
            <p:ph type="title"/>
          </p:nvPr>
        </p:nvSpPr>
        <p:spPr>
          <a:xfrm>
            <a:off x="838200" y="681037"/>
            <a:ext cx="10515600" cy="1325563"/>
          </a:xfrm>
        </p:spPr>
        <p:txBody>
          <a:bodyPr/>
          <a:lstStyle>
            <a:lvl1pPr>
              <a:defRPr>
                <a:solidFill>
                  <a:srgbClr val="0C2342"/>
                </a:solidFill>
              </a:defRPr>
            </a:lvl1pPr>
          </a:lstStyle>
          <a:p>
            <a:r>
              <a:rPr lang="pt-BR" dirty="0"/>
              <a:t>Clique para editar o título Mestre</a:t>
            </a:r>
          </a:p>
        </p:txBody>
      </p:sp>
      <p:sp>
        <p:nvSpPr>
          <p:cNvPr id="3" name="Espaço Reservado para Conteúdo 2">
            <a:extLst>
              <a:ext uri="{FF2B5EF4-FFF2-40B4-BE49-F238E27FC236}">
                <a16:creationId xmlns:a16="http://schemas.microsoft.com/office/drawing/2014/main" id="{CEFEF5CC-E4D5-A79A-3435-837AEE2B38A3}"/>
              </a:ext>
            </a:extLst>
          </p:cNvPr>
          <p:cNvSpPr>
            <a:spLocks noGrp="1"/>
          </p:cNvSpPr>
          <p:nvPr>
            <p:ph sz="half" idx="1"/>
          </p:nvPr>
        </p:nvSpPr>
        <p:spPr>
          <a:xfrm>
            <a:off x="838200" y="1825625"/>
            <a:ext cx="5181600" cy="4351338"/>
          </a:xfrm>
          <a:no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Conteúdo 3">
            <a:extLst>
              <a:ext uri="{FF2B5EF4-FFF2-40B4-BE49-F238E27FC236}">
                <a16:creationId xmlns:a16="http://schemas.microsoft.com/office/drawing/2014/main" id="{E1B75CC1-321C-46F2-D1B8-2F31DD1EF64E}"/>
              </a:ext>
            </a:extLst>
          </p:cNvPr>
          <p:cNvSpPr>
            <a:spLocks noGrp="1"/>
          </p:cNvSpPr>
          <p:nvPr>
            <p:ph sz="half" idx="2"/>
          </p:nvPr>
        </p:nvSpPr>
        <p:spPr>
          <a:xfrm>
            <a:off x="6172200" y="1825625"/>
            <a:ext cx="5181600" cy="4351338"/>
          </a:xfrm>
          <a:no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5" name="Espaço Reservado para Data 4">
            <a:extLst>
              <a:ext uri="{FF2B5EF4-FFF2-40B4-BE49-F238E27FC236}">
                <a16:creationId xmlns:a16="http://schemas.microsoft.com/office/drawing/2014/main" id="{588104CB-EEFA-FB6F-1D8F-63FF2F93DFE6}"/>
              </a:ext>
            </a:extLst>
          </p:cNvPr>
          <p:cNvSpPr>
            <a:spLocks noGrp="1"/>
          </p:cNvSpPr>
          <p:nvPr>
            <p:ph type="dt" sz="half" idx="10"/>
          </p:nvPr>
        </p:nvSpPr>
        <p:spPr/>
        <p:txBody>
          <a:bodyPr/>
          <a:lstStyle/>
          <a:p>
            <a:fld id="{6443086A-F014-46A4-8149-43AF3A34B26F}" type="datetimeFigureOut">
              <a:rPr lang="pt-BR" smtClean="0"/>
              <a:t>08/12/2022</a:t>
            </a:fld>
            <a:endParaRPr lang="pt-BR"/>
          </a:p>
        </p:txBody>
      </p:sp>
      <p:sp>
        <p:nvSpPr>
          <p:cNvPr id="6" name="Espaço Reservado para Rodapé 5">
            <a:extLst>
              <a:ext uri="{FF2B5EF4-FFF2-40B4-BE49-F238E27FC236}">
                <a16:creationId xmlns:a16="http://schemas.microsoft.com/office/drawing/2014/main" id="{0F150189-76E6-804A-A58D-17C3A5F4E63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D242C353-D14E-B424-AD59-919347BD566E}"/>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4182948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8E56F9-70ED-764B-A60E-7CD502AF5EBB}"/>
              </a:ext>
            </a:extLst>
          </p:cNvPr>
          <p:cNvSpPr>
            <a:spLocks noGrp="1"/>
          </p:cNvSpPr>
          <p:nvPr>
            <p:ph type="title"/>
          </p:nvPr>
        </p:nvSpPr>
        <p:spPr>
          <a:xfrm>
            <a:off x="827088" y="661377"/>
            <a:ext cx="10515600" cy="1325563"/>
          </a:xfrm>
        </p:spPr>
        <p:txBody>
          <a:bodyPr/>
          <a:lstStyle/>
          <a:p>
            <a:r>
              <a:rPr lang="pt-BR" dirty="0"/>
              <a:t>Clique para editar o título Mestre</a:t>
            </a:r>
          </a:p>
        </p:txBody>
      </p:sp>
      <p:sp>
        <p:nvSpPr>
          <p:cNvPr id="3" name="Espaço Reservado para Texto 2">
            <a:extLst>
              <a:ext uri="{FF2B5EF4-FFF2-40B4-BE49-F238E27FC236}">
                <a16:creationId xmlns:a16="http://schemas.microsoft.com/office/drawing/2014/main" id="{27001727-529D-7DD8-EF63-1CBF92949A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8E869AC5-8F8A-5BE4-459E-CD26B47A2831}"/>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D0BBFE8-D50B-F5E5-380F-26FA4FEC83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C30F9F57-9CB9-3ED1-75ED-05B2327C4884}"/>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C8E6E5DF-B7CA-BB69-409D-3F9962E79D88}"/>
              </a:ext>
            </a:extLst>
          </p:cNvPr>
          <p:cNvSpPr>
            <a:spLocks noGrp="1"/>
          </p:cNvSpPr>
          <p:nvPr>
            <p:ph type="dt" sz="half" idx="10"/>
          </p:nvPr>
        </p:nvSpPr>
        <p:spPr/>
        <p:txBody>
          <a:bodyPr/>
          <a:lstStyle/>
          <a:p>
            <a:fld id="{6443086A-F014-46A4-8149-43AF3A34B26F}" type="datetimeFigureOut">
              <a:rPr lang="pt-BR" smtClean="0"/>
              <a:t>08/12/2022</a:t>
            </a:fld>
            <a:endParaRPr lang="pt-BR"/>
          </a:p>
        </p:txBody>
      </p:sp>
      <p:sp>
        <p:nvSpPr>
          <p:cNvPr id="8" name="Espaço Reservado para Rodapé 7">
            <a:extLst>
              <a:ext uri="{FF2B5EF4-FFF2-40B4-BE49-F238E27FC236}">
                <a16:creationId xmlns:a16="http://schemas.microsoft.com/office/drawing/2014/main" id="{C0AE13A9-0CBA-EB1C-C4D3-BD14ECD319B1}"/>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F5FE3474-0686-8F78-335B-E66B54532057}"/>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3923002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118340-868C-2C34-0C49-BF0993DDED3A}"/>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D9CFE7F4-8F6C-7C93-EA5D-65700B57F063}"/>
              </a:ext>
            </a:extLst>
          </p:cNvPr>
          <p:cNvSpPr>
            <a:spLocks noGrp="1"/>
          </p:cNvSpPr>
          <p:nvPr>
            <p:ph type="dt" sz="half" idx="10"/>
          </p:nvPr>
        </p:nvSpPr>
        <p:spPr/>
        <p:txBody>
          <a:bodyPr/>
          <a:lstStyle/>
          <a:p>
            <a:fld id="{6443086A-F014-46A4-8149-43AF3A34B26F}" type="datetimeFigureOut">
              <a:rPr lang="pt-BR" smtClean="0"/>
              <a:t>08/12/2022</a:t>
            </a:fld>
            <a:endParaRPr lang="pt-BR"/>
          </a:p>
        </p:txBody>
      </p:sp>
      <p:sp>
        <p:nvSpPr>
          <p:cNvPr id="4" name="Espaço Reservado para Rodapé 3">
            <a:extLst>
              <a:ext uri="{FF2B5EF4-FFF2-40B4-BE49-F238E27FC236}">
                <a16:creationId xmlns:a16="http://schemas.microsoft.com/office/drawing/2014/main" id="{FF3D936A-693B-5491-0B53-45ACE1DF9542}"/>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83A97424-DA7A-57F0-439E-D66424AD5C49}"/>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2743716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3D399CD9-0248-BD48-19E3-DBFD5B923F45}"/>
              </a:ext>
            </a:extLst>
          </p:cNvPr>
          <p:cNvSpPr>
            <a:spLocks noGrp="1"/>
          </p:cNvSpPr>
          <p:nvPr>
            <p:ph type="dt" sz="half" idx="10"/>
          </p:nvPr>
        </p:nvSpPr>
        <p:spPr/>
        <p:txBody>
          <a:bodyPr/>
          <a:lstStyle/>
          <a:p>
            <a:fld id="{6443086A-F014-46A4-8149-43AF3A34B26F}" type="datetimeFigureOut">
              <a:rPr lang="pt-BR" smtClean="0"/>
              <a:t>08/12/2022</a:t>
            </a:fld>
            <a:endParaRPr lang="pt-BR"/>
          </a:p>
        </p:txBody>
      </p:sp>
      <p:sp>
        <p:nvSpPr>
          <p:cNvPr id="3" name="Espaço Reservado para Rodapé 2">
            <a:extLst>
              <a:ext uri="{FF2B5EF4-FFF2-40B4-BE49-F238E27FC236}">
                <a16:creationId xmlns:a16="http://schemas.microsoft.com/office/drawing/2014/main" id="{56D5284F-E431-EC75-38EA-6E90314A5AE6}"/>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1D9E294A-FF84-7728-64A4-82287D146BAD}"/>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2253241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5F9F54-0B1E-07C2-42C6-0A796A2022E1}"/>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89FD64FB-F5EF-7FBF-2DD0-AEBEB8D61E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57D8ED09-AA1E-267C-629B-5653A44887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88D459DF-CF82-39F2-9F2C-10B19463CF3B}"/>
              </a:ext>
            </a:extLst>
          </p:cNvPr>
          <p:cNvSpPr>
            <a:spLocks noGrp="1"/>
          </p:cNvSpPr>
          <p:nvPr>
            <p:ph type="dt" sz="half" idx="10"/>
          </p:nvPr>
        </p:nvSpPr>
        <p:spPr/>
        <p:txBody>
          <a:bodyPr/>
          <a:lstStyle/>
          <a:p>
            <a:fld id="{6443086A-F014-46A4-8149-43AF3A34B26F}" type="datetimeFigureOut">
              <a:rPr lang="pt-BR" smtClean="0"/>
              <a:t>08/12/2022</a:t>
            </a:fld>
            <a:endParaRPr lang="pt-BR"/>
          </a:p>
        </p:txBody>
      </p:sp>
      <p:sp>
        <p:nvSpPr>
          <p:cNvPr id="6" name="Espaço Reservado para Rodapé 5">
            <a:extLst>
              <a:ext uri="{FF2B5EF4-FFF2-40B4-BE49-F238E27FC236}">
                <a16:creationId xmlns:a16="http://schemas.microsoft.com/office/drawing/2014/main" id="{40C91952-D97B-6D3C-6F0D-CE7DB9B37167}"/>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EF90E08B-F15B-8D83-1BA8-D0AB35A7D595}"/>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1979005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CE4DD7-F45D-0CCC-9C1A-2B5BB6C5BCE8}"/>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9246B81C-79D7-92D4-8BFD-91811F9D76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1524B409-3477-CDFF-0D71-CC6CD7481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521D01DA-BCB4-0F14-8F03-9CECA7EC4181}"/>
              </a:ext>
            </a:extLst>
          </p:cNvPr>
          <p:cNvSpPr>
            <a:spLocks noGrp="1"/>
          </p:cNvSpPr>
          <p:nvPr>
            <p:ph type="dt" sz="half" idx="10"/>
          </p:nvPr>
        </p:nvSpPr>
        <p:spPr/>
        <p:txBody>
          <a:bodyPr/>
          <a:lstStyle/>
          <a:p>
            <a:fld id="{6443086A-F014-46A4-8149-43AF3A34B26F}" type="datetimeFigureOut">
              <a:rPr lang="pt-BR" smtClean="0"/>
              <a:t>08/12/2022</a:t>
            </a:fld>
            <a:endParaRPr lang="pt-BR"/>
          </a:p>
        </p:txBody>
      </p:sp>
      <p:sp>
        <p:nvSpPr>
          <p:cNvPr id="6" name="Espaço Reservado para Rodapé 5">
            <a:extLst>
              <a:ext uri="{FF2B5EF4-FFF2-40B4-BE49-F238E27FC236}">
                <a16:creationId xmlns:a16="http://schemas.microsoft.com/office/drawing/2014/main" id="{350989F1-9D25-73D7-28CC-34B35F9AF8C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DA3EF11E-E18C-0021-4BFD-5C66863D6DA5}"/>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724793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945E10AE-DE31-7BFB-3D98-6E0E01A10451}"/>
              </a:ext>
            </a:extLst>
          </p:cNvPr>
          <p:cNvSpPr>
            <a:spLocks noGrp="1"/>
          </p:cNvSpPr>
          <p:nvPr>
            <p:ph type="title"/>
          </p:nvPr>
        </p:nvSpPr>
        <p:spPr>
          <a:xfrm>
            <a:off x="838200" y="681037"/>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769F0DD0-A071-F5B8-70EA-4D5B0039F319}"/>
              </a:ext>
            </a:extLst>
          </p:cNvPr>
          <p:cNvSpPr>
            <a:spLocks noGrp="1"/>
          </p:cNvSpPr>
          <p:nvPr>
            <p:ph type="body" idx="1"/>
          </p:nvPr>
        </p:nvSpPr>
        <p:spPr>
          <a:xfrm>
            <a:off x="838200" y="1825625"/>
            <a:ext cx="10515600" cy="4351338"/>
          </a:xfrm>
          <a:prstGeom prst="rect">
            <a:avLst/>
          </a:prstGeom>
          <a:solidFill>
            <a:schemeClr val="bg1">
              <a:alpha val="54000"/>
            </a:schemeClr>
          </a:solidFill>
        </p:spPr>
        <p:txBody>
          <a:bodyPr vert="horz" lIns="91440" tIns="45720" rIns="91440" bIns="45720" rtlCol="0">
            <a:normAutofit/>
          </a:body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a16="http://schemas.microsoft.com/office/drawing/2014/main" id="{460B94AE-054E-E6E3-B08D-3C524D9E7B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43086A-F014-46A4-8149-43AF3A34B26F}" type="datetimeFigureOut">
              <a:rPr lang="pt-BR" smtClean="0"/>
              <a:t>08/12/2022</a:t>
            </a:fld>
            <a:endParaRPr lang="pt-BR"/>
          </a:p>
        </p:txBody>
      </p:sp>
      <p:sp>
        <p:nvSpPr>
          <p:cNvPr id="5" name="Espaço Reservado para Rodapé 4">
            <a:extLst>
              <a:ext uri="{FF2B5EF4-FFF2-40B4-BE49-F238E27FC236}">
                <a16:creationId xmlns:a16="http://schemas.microsoft.com/office/drawing/2014/main" id="{8D42742E-872B-CD29-F097-B8FB9626B3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D742C15F-A720-A04D-F684-267B334B6F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9DC0EC-6908-4C41-9A73-E4F37BF7A866}" type="slidenum">
              <a:rPr lang="pt-BR" smtClean="0"/>
              <a:t>‹nº›</a:t>
            </a:fld>
            <a:endParaRPr lang="pt-BR"/>
          </a:p>
        </p:txBody>
      </p:sp>
    </p:spTree>
    <p:extLst>
      <p:ext uri="{BB962C8B-B14F-4D97-AF65-F5344CB8AC3E}">
        <p14:creationId xmlns:p14="http://schemas.microsoft.com/office/powerpoint/2010/main" val="2110709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rgbClr val="0C234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mailto:iris.rosa@advocaciasaad.com.br"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planalto.gov.br/ccivil_03/LEIS/2002/L10522.htm" TargetMode="External"/><Relationship Id="rId2" Type="http://schemas.openxmlformats.org/officeDocument/2006/relationships/hyperlink" Target="http://sijut2.receita.fazenda.gov.br/sijut2consulta/link.action?visao=anotado&amp;idAto=9002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AFEBC8-E457-4652-7443-F902D934C149}"/>
              </a:ext>
            </a:extLst>
          </p:cNvPr>
          <p:cNvSpPr>
            <a:spLocks noGrp="1"/>
          </p:cNvSpPr>
          <p:nvPr>
            <p:ph type="ctrTitle"/>
          </p:nvPr>
        </p:nvSpPr>
        <p:spPr>
          <a:xfrm>
            <a:off x="1524000" y="1041400"/>
            <a:ext cx="9144000" cy="1884680"/>
          </a:xfrm>
        </p:spPr>
        <p:txBody>
          <a:bodyPr>
            <a:normAutofit/>
          </a:bodyPr>
          <a:lstStyle/>
          <a:p>
            <a:r>
              <a:rPr lang="pt-BR" sz="4000" b="1" dirty="0">
                <a:latin typeface="Georgia" panose="02040502050405020303" pitchFamily="18" charset="0"/>
              </a:rPr>
              <a:t>O PRDI COMO INSTRUMENTO DE AJUSTAMENTO DE COBRANÇA.</a:t>
            </a:r>
          </a:p>
        </p:txBody>
      </p:sp>
      <p:sp>
        <p:nvSpPr>
          <p:cNvPr id="3" name="Subtítulo 2">
            <a:extLst>
              <a:ext uri="{FF2B5EF4-FFF2-40B4-BE49-F238E27FC236}">
                <a16:creationId xmlns:a16="http://schemas.microsoft.com/office/drawing/2014/main" id="{432CE946-027A-C608-966E-4102197DA282}"/>
              </a:ext>
            </a:extLst>
          </p:cNvPr>
          <p:cNvSpPr>
            <a:spLocks noGrp="1"/>
          </p:cNvSpPr>
          <p:nvPr>
            <p:ph type="subTitle" idx="1"/>
          </p:nvPr>
        </p:nvSpPr>
        <p:spPr>
          <a:xfrm>
            <a:off x="1524000" y="4094407"/>
            <a:ext cx="9144000" cy="1655762"/>
          </a:xfrm>
        </p:spPr>
        <p:txBody>
          <a:bodyPr>
            <a:noAutofit/>
          </a:bodyPr>
          <a:lstStyle/>
          <a:p>
            <a:r>
              <a:rPr lang="pt-BR" sz="3600" b="1" i="1" dirty="0">
                <a:solidFill>
                  <a:srgbClr val="0C2342"/>
                </a:solidFill>
                <a:latin typeface="Georgia" panose="02040502050405020303" pitchFamily="18" charset="0"/>
                <a:ea typeface="+mj-ea"/>
                <a:cs typeface="+mj-cs"/>
              </a:rPr>
              <a:t>ÍRIS VÂNIA SANTOS ROSA</a:t>
            </a:r>
          </a:p>
          <a:p>
            <a:r>
              <a:rPr lang="pt-BR" sz="2800" b="1" i="1" dirty="0">
                <a:solidFill>
                  <a:srgbClr val="0C2342"/>
                </a:solidFill>
                <a:latin typeface="Georgia" panose="02040502050405020303" pitchFamily="18" charset="0"/>
                <a:ea typeface="+mj-ea"/>
                <a:cs typeface="+mj-cs"/>
              </a:rPr>
              <a:t>Mestre e Doutora em Direito Tributário</a:t>
            </a:r>
          </a:p>
          <a:p>
            <a:r>
              <a:rPr lang="pt-BR" sz="2800" b="1" i="1" dirty="0">
                <a:solidFill>
                  <a:srgbClr val="0C2342"/>
                </a:solidFill>
                <a:latin typeface="Georgia" panose="02040502050405020303" pitchFamily="18" charset="0"/>
                <a:ea typeface="+mj-ea"/>
                <a:cs typeface="+mj-cs"/>
              </a:rPr>
              <a:t>Prof. Mestrado IBET</a:t>
            </a:r>
          </a:p>
        </p:txBody>
      </p:sp>
    </p:spTree>
    <p:extLst>
      <p:ext uri="{BB962C8B-B14F-4D97-AF65-F5344CB8AC3E}">
        <p14:creationId xmlns:p14="http://schemas.microsoft.com/office/powerpoint/2010/main" val="262904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6A0312E-049A-D84D-82E3-44466A56CD8D}"/>
              </a:ext>
            </a:extLst>
          </p:cNvPr>
          <p:cNvSpPr>
            <a:spLocks noGrp="1"/>
          </p:cNvSpPr>
          <p:nvPr>
            <p:ph type="title"/>
          </p:nvPr>
        </p:nvSpPr>
        <p:spPr bwMode="auto">
          <a:xfrm>
            <a:off x="2674913" y="1195536"/>
            <a:ext cx="6805612" cy="6492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algn="ctr" eaLnBrk="1" hangingPunct="1">
              <a:defRPr/>
            </a:pPr>
            <a:r>
              <a:rPr lang="pt-PT" altLang="x-none" sz="2400" b="1" dirty="0">
                <a:latin typeface="Georgia" charset="0"/>
              </a:rPr>
              <a:t>MEIOS DE CONTROLE DA LEGALIDADE </a:t>
            </a:r>
            <a:endParaRPr lang="pt-BR" altLang="x-none" sz="2400" dirty="0">
              <a:latin typeface="Georgia" charset="0"/>
            </a:endParaRPr>
          </a:p>
        </p:txBody>
      </p:sp>
      <p:sp>
        <p:nvSpPr>
          <p:cNvPr id="32770" name="Content Placeholder 2">
            <a:extLst>
              <a:ext uri="{FF2B5EF4-FFF2-40B4-BE49-F238E27FC236}">
                <a16:creationId xmlns:a16="http://schemas.microsoft.com/office/drawing/2014/main" id="{EE80659C-E134-994A-B450-71979F94DDA0}"/>
              </a:ext>
            </a:extLst>
          </p:cNvPr>
          <p:cNvSpPr>
            <a:spLocks noGrp="1"/>
          </p:cNvSpPr>
          <p:nvPr>
            <p:ph sz="quarter" idx="1"/>
          </p:nvPr>
        </p:nvSpPr>
        <p:spPr>
          <a:xfrm>
            <a:off x="1980406" y="1041604"/>
            <a:ext cx="8231188" cy="4907676"/>
          </a:xfrm>
        </p:spPr>
        <p:txBody>
          <a:bodyPr/>
          <a:lstStyle/>
          <a:p>
            <a:pPr marL="0" indent="0" algn="just">
              <a:buNone/>
              <a:defRPr/>
            </a:pPr>
            <a:endParaRPr lang="pt-BR" sz="2400" dirty="0">
              <a:latin typeface="Georgia" panose="02040502050405020303" pitchFamily="18" charset="0"/>
            </a:endParaRPr>
          </a:p>
          <a:p>
            <a:pPr>
              <a:defRPr/>
            </a:pPr>
            <a:endParaRPr lang="pt-BR" sz="2400" dirty="0">
              <a:latin typeface="Georgia" panose="02040502050405020303" pitchFamily="18" charset="0"/>
            </a:endParaRPr>
          </a:p>
        </p:txBody>
      </p:sp>
      <p:sp>
        <p:nvSpPr>
          <p:cNvPr id="3" name="CaixaDeTexto 2">
            <a:extLst>
              <a:ext uri="{FF2B5EF4-FFF2-40B4-BE49-F238E27FC236}">
                <a16:creationId xmlns:a16="http://schemas.microsoft.com/office/drawing/2014/main" id="{C98ECDC4-18C8-C549-9A09-442DD1974B8A}"/>
              </a:ext>
            </a:extLst>
          </p:cNvPr>
          <p:cNvSpPr txBox="1"/>
          <p:nvPr/>
        </p:nvSpPr>
        <p:spPr>
          <a:xfrm>
            <a:off x="2459038" y="1844824"/>
            <a:ext cx="7237362" cy="2677656"/>
          </a:xfrm>
          <a:prstGeom prst="rect">
            <a:avLst/>
          </a:prstGeom>
          <a:noFill/>
        </p:spPr>
        <p:txBody>
          <a:bodyPr wrap="square" rtlCol="0">
            <a:spAutoFit/>
          </a:bodyPr>
          <a:lstStyle/>
          <a:p>
            <a:pPr algn="ctr">
              <a:defRPr/>
            </a:pPr>
            <a:r>
              <a:rPr lang="pt-BR" sz="2400" b="1" dirty="0">
                <a:latin typeface="Georgia" panose="02040502050405020303" pitchFamily="18" charset="0"/>
              </a:rPr>
              <a:t>Processamento</a:t>
            </a:r>
          </a:p>
          <a:p>
            <a:pPr algn="ctr">
              <a:defRPr/>
            </a:pPr>
            <a:endParaRPr lang="pt-BR" sz="2400" dirty="0">
              <a:latin typeface="Georgia" panose="02040502050405020303" pitchFamily="18" charset="0"/>
            </a:endParaRPr>
          </a:p>
          <a:p>
            <a:pPr algn="ctr">
              <a:defRPr/>
            </a:pPr>
            <a:r>
              <a:rPr lang="pt-BR" sz="2400" dirty="0">
                <a:latin typeface="Georgia" panose="02040502050405020303" pitchFamily="18" charset="0"/>
              </a:rPr>
              <a:t>Art. 17. (...)</a:t>
            </a:r>
          </a:p>
          <a:p>
            <a:pPr algn="ctr">
              <a:defRPr/>
            </a:pPr>
            <a:r>
              <a:rPr lang="pt-BR" sz="2400" dirty="0">
                <a:latin typeface="Georgia" panose="02040502050405020303" pitchFamily="18" charset="0"/>
              </a:rPr>
              <a:t>§ 5º. Importa renúncia ao direito de revisão administrativa a propositura, pelo contribuinte, de qualquer ação ou exceção cujo objeto seja idêntico ao do pedido.</a:t>
            </a:r>
          </a:p>
        </p:txBody>
      </p:sp>
    </p:spTree>
    <p:extLst>
      <p:ext uri="{BB962C8B-B14F-4D97-AF65-F5344CB8AC3E}">
        <p14:creationId xmlns:p14="http://schemas.microsoft.com/office/powerpoint/2010/main" val="510269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6A0312E-049A-D84D-82E3-44466A56CD8D}"/>
              </a:ext>
            </a:extLst>
          </p:cNvPr>
          <p:cNvSpPr>
            <a:spLocks noGrp="1"/>
          </p:cNvSpPr>
          <p:nvPr>
            <p:ph type="title"/>
          </p:nvPr>
        </p:nvSpPr>
        <p:spPr bwMode="auto">
          <a:xfrm>
            <a:off x="2909069" y="1148588"/>
            <a:ext cx="6805612" cy="6492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algn="ctr" eaLnBrk="1" hangingPunct="1">
              <a:defRPr/>
            </a:pPr>
            <a:r>
              <a:rPr lang="pt-PT" altLang="x-none" sz="2400" b="1" dirty="0">
                <a:latin typeface="Georgia" charset="0"/>
              </a:rPr>
              <a:t>MEIOS DE CONTROLE DA LEGALIDADE </a:t>
            </a:r>
            <a:endParaRPr lang="pt-BR" altLang="x-none" sz="2400" dirty="0">
              <a:latin typeface="Georgia" charset="0"/>
            </a:endParaRPr>
          </a:p>
        </p:txBody>
      </p:sp>
      <p:sp>
        <p:nvSpPr>
          <p:cNvPr id="32770" name="Content Placeholder 2">
            <a:extLst>
              <a:ext uri="{FF2B5EF4-FFF2-40B4-BE49-F238E27FC236}">
                <a16:creationId xmlns:a16="http://schemas.microsoft.com/office/drawing/2014/main" id="{EE80659C-E134-994A-B450-71979F94DDA0}"/>
              </a:ext>
            </a:extLst>
          </p:cNvPr>
          <p:cNvSpPr>
            <a:spLocks noGrp="1"/>
          </p:cNvSpPr>
          <p:nvPr>
            <p:ph sz="quarter" idx="1"/>
          </p:nvPr>
        </p:nvSpPr>
        <p:spPr>
          <a:xfrm>
            <a:off x="1980406" y="1041604"/>
            <a:ext cx="8231188" cy="4907676"/>
          </a:xfrm>
        </p:spPr>
        <p:txBody>
          <a:bodyPr/>
          <a:lstStyle/>
          <a:p>
            <a:pPr marL="0" indent="0" algn="just">
              <a:buNone/>
              <a:defRPr/>
            </a:pPr>
            <a:endParaRPr lang="pt-BR" sz="2400" dirty="0">
              <a:latin typeface="Georgia" panose="02040502050405020303" pitchFamily="18" charset="0"/>
            </a:endParaRPr>
          </a:p>
          <a:p>
            <a:pPr>
              <a:defRPr/>
            </a:pPr>
            <a:endParaRPr lang="pt-BR" sz="2400" dirty="0">
              <a:latin typeface="Georgia" panose="02040502050405020303" pitchFamily="18" charset="0"/>
            </a:endParaRPr>
          </a:p>
        </p:txBody>
      </p:sp>
      <p:sp>
        <p:nvSpPr>
          <p:cNvPr id="3" name="CaixaDeTexto 2">
            <a:extLst>
              <a:ext uri="{FF2B5EF4-FFF2-40B4-BE49-F238E27FC236}">
                <a16:creationId xmlns:a16="http://schemas.microsoft.com/office/drawing/2014/main" id="{C98ECDC4-18C8-C549-9A09-442DD1974B8A}"/>
              </a:ext>
            </a:extLst>
          </p:cNvPr>
          <p:cNvSpPr txBox="1"/>
          <p:nvPr/>
        </p:nvSpPr>
        <p:spPr>
          <a:xfrm>
            <a:off x="2477319" y="2213283"/>
            <a:ext cx="7237362" cy="2431435"/>
          </a:xfrm>
          <a:prstGeom prst="rect">
            <a:avLst/>
          </a:prstGeom>
          <a:noFill/>
        </p:spPr>
        <p:txBody>
          <a:bodyPr wrap="square" rtlCol="0">
            <a:spAutoFit/>
          </a:bodyPr>
          <a:lstStyle/>
          <a:p>
            <a:pPr algn="ctr">
              <a:defRPr/>
            </a:pPr>
            <a:r>
              <a:rPr lang="pt-BR" sz="2400" b="1" dirty="0">
                <a:latin typeface="Georgia" panose="02040502050405020303" pitchFamily="18" charset="0"/>
              </a:rPr>
              <a:t>Processo administrativo</a:t>
            </a:r>
          </a:p>
          <a:p>
            <a:pPr algn="ctr">
              <a:defRPr/>
            </a:pPr>
            <a:r>
              <a:rPr lang="pt-BR" sz="2400" i="1" dirty="0">
                <a:latin typeface="Georgia" panose="02040502050405020303" pitchFamily="18" charset="0"/>
              </a:rPr>
              <a:t>versus</a:t>
            </a:r>
          </a:p>
          <a:p>
            <a:pPr algn="ctr">
              <a:defRPr/>
            </a:pPr>
            <a:r>
              <a:rPr lang="pt-BR" sz="2400" b="1" dirty="0">
                <a:latin typeface="Georgia" panose="02040502050405020303" pitchFamily="18" charset="0"/>
              </a:rPr>
              <a:t>Pedido de revisão</a:t>
            </a:r>
            <a:endParaRPr lang="pt-BR" sz="2400" dirty="0">
              <a:latin typeface="Georgia" panose="02040502050405020303" pitchFamily="18" charset="0"/>
            </a:endParaRPr>
          </a:p>
          <a:p>
            <a:pPr algn="ctr">
              <a:defRPr/>
            </a:pPr>
            <a:endParaRPr lang="pt-BR" sz="2400" dirty="0">
              <a:latin typeface="Georgia" panose="02040502050405020303" pitchFamily="18" charset="0"/>
            </a:endParaRPr>
          </a:p>
          <a:p>
            <a:pPr algn="ctr">
              <a:defRPr/>
            </a:pPr>
            <a:endParaRPr lang="pt-BR" sz="2400" dirty="0">
              <a:latin typeface="Georgia" panose="02040502050405020303" pitchFamily="18" charset="0"/>
            </a:endParaRPr>
          </a:p>
          <a:p>
            <a:pPr algn="ctr">
              <a:defRPr/>
            </a:pPr>
            <a:r>
              <a:rPr lang="pt-BR" sz="3200" dirty="0">
                <a:latin typeface="Georgia" panose="02040502050405020303" pitchFamily="18" charset="0"/>
              </a:rPr>
              <a:t>Equiparáveis?</a:t>
            </a:r>
          </a:p>
        </p:txBody>
      </p:sp>
    </p:spTree>
    <p:extLst>
      <p:ext uri="{BB962C8B-B14F-4D97-AF65-F5344CB8AC3E}">
        <p14:creationId xmlns:p14="http://schemas.microsoft.com/office/powerpoint/2010/main" val="911711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A27B5D-ADD1-45FB-27AD-3840A7AF7686}"/>
              </a:ext>
            </a:extLst>
          </p:cNvPr>
          <p:cNvSpPr>
            <a:spLocks noGrp="1"/>
          </p:cNvSpPr>
          <p:nvPr>
            <p:ph type="title"/>
          </p:nvPr>
        </p:nvSpPr>
        <p:spPr>
          <a:xfrm>
            <a:off x="2877312" y="681037"/>
            <a:ext cx="8476488" cy="1325563"/>
          </a:xfrm>
        </p:spPr>
        <p:txBody>
          <a:bodyPr>
            <a:normAutofit/>
          </a:bodyPr>
          <a:lstStyle/>
          <a:p>
            <a:r>
              <a:rPr lang="pt-BR" b="1" dirty="0">
                <a:latin typeface="Georgia" panose="02040502050405020303" pitchFamily="18" charset="0"/>
              </a:rPr>
              <a:t>PRDI - EFEITOS</a:t>
            </a:r>
          </a:p>
        </p:txBody>
      </p:sp>
      <p:sp>
        <p:nvSpPr>
          <p:cNvPr id="3" name="Espaço Reservado para Conteúdo 2">
            <a:extLst>
              <a:ext uri="{FF2B5EF4-FFF2-40B4-BE49-F238E27FC236}">
                <a16:creationId xmlns:a16="http://schemas.microsoft.com/office/drawing/2014/main" id="{9C76DF5C-5446-EAC2-478C-847269858FC8}"/>
              </a:ext>
            </a:extLst>
          </p:cNvPr>
          <p:cNvSpPr>
            <a:spLocks noGrp="1"/>
          </p:cNvSpPr>
          <p:nvPr>
            <p:ph idx="1"/>
          </p:nvPr>
        </p:nvSpPr>
        <p:spPr/>
        <p:txBody>
          <a:bodyPr>
            <a:normAutofit/>
          </a:bodyPr>
          <a:lstStyle/>
          <a:p>
            <a:pPr algn="just"/>
            <a:r>
              <a:rPr lang="pt-BR" sz="2400" dirty="0">
                <a:solidFill>
                  <a:srgbClr val="1A1A1A"/>
                </a:solidFill>
                <a:latin typeface="Georgia" panose="02040502050405020303" pitchFamily="18" charset="0"/>
                <a:ea typeface="Times New Roman" panose="02020603050405020304" pitchFamily="18" charset="0"/>
                <a:cs typeface="Century 731 BT Alt"/>
              </a:rPr>
              <a:t>A</a:t>
            </a:r>
            <a:r>
              <a:rPr lang="pt-BR" sz="2400" dirty="0">
                <a:solidFill>
                  <a:srgbClr val="1A1A1A"/>
                </a:solidFill>
                <a:effectLst/>
                <a:latin typeface="Georgia" panose="02040502050405020303" pitchFamily="18" charset="0"/>
                <a:ea typeface="Times New Roman" panose="02020603050405020304" pitchFamily="18" charset="0"/>
                <a:cs typeface="Century 731 BT Alt"/>
              </a:rPr>
              <a:t>dotamos 03 (três) soluções: </a:t>
            </a:r>
          </a:p>
          <a:p>
            <a:pPr algn="just"/>
            <a:r>
              <a:rPr lang="pt-BR" sz="2400" dirty="0">
                <a:solidFill>
                  <a:srgbClr val="1A1A1A"/>
                </a:solidFill>
                <a:effectLst/>
                <a:latin typeface="Georgia" panose="02040502050405020303" pitchFamily="18" charset="0"/>
                <a:ea typeface="Times New Roman" panose="02020603050405020304" pitchFamily="18" charset="0"/>
                <a:cs typeface="Century 731 BT Alt"/>
              </a:rPr>
              <a:t>(i) a PGFN poderá confirmar o crédito ratificando o procedimento que gera o ato administrativo denominado Certidão de Dívida Ativa (CDA); </a:t>
            </a:r>
          </a:p>
          <a:p>
            <a:pPr algn="just"/>
            <a:endParaRPr lang="pt-BR" sz="2400" dirty="0">
              <a:solidFill>
                <a:srgbClr val="1A1A1A"/>
              </a:solidFill>
              <a:effectLst/>
              <a:latin typeface="Georgia" panose="02040502050405020303" pitchFamily="18" charset="0"/>
              <a:ea typeface="Times New Roman" panose="02020603050405020304" pitchFamily="18" charset="0"/>
              <a:cs typeface="Century 731 BT Alt"/>
            </a:endParaRPr>
          </a:p>
          <a:p>
            <a:pPr algn="just"/>
            <a:r>
              <a:rPr lang="pt-BR" sz="2400" dirty="0">
                <a:solidFill>
                  <a:srgbClr val="1A1A1A"/>
                </a:solidFill>
                <a:effectLst/>
                <a:latin typeface="Georgia" panose="02040502050405020303" pitchFamily="18" charset="0"/>
                <a:ea typeface="Times New Roman" panose="02020603050405020304" pitchFamily="18" charset="0"/>
                <a:cs typeface="Century 731 BT Alt"/>
              </a:rPr>
              <a:t>(ii) a PGFN poder infirmar o crédito constituindo novo ato de suspensão ou de extinção, a depender das razões motivadas no pedido; </a:t>
            </a:r>
          </a:p>
          <a:p>
            <a:pPr algn="just"/>
            <a:endParaRPr lang="pt-BR" sz="2400" dirty="0">
              <a:solidFill>
                <a:srgbClr val="1A1A1A"/>
              </a:solidFill>
              <a:effectLst/>
              <a:latin typeface="Georgia" panose="02040502050405020303" pitchFamily="18" charset="0"/>
              <a:ea typeface="Times New Roman" panose="02020603050405020304" pitchFamily="18" charset="0"/>
              <a:cs typeface="Century 731 BT Alt"/>
            </a:endParaRPr>
          </a:p>
          <a:p>
            <a:pPr algn="just"/>
            <a:r>
              <a:rPr lang="pt-BR" sz="2400" dirty="0">
                <a:solidFill>
                  <a:srgbClr val="1A1A1A"/>
                </a:solidFill>
                <a:effectLst/>
                <a:latin typeface="Georgia" panose="02040502050405020303" pitchFamily="18" charset="0"/>
                <a:ea typeface="Times New Roman" panose="02020603050405020304" pitchFamily="18" charset="0"/>
                <a:cs typeface="Century 731 BT Alt"/>
              </a:rPr>
              <a:t>(iii) a PGFN poderá cancelar a inscrição quando identificar vícios na inscrição, ou ainda, no lançamento ou processo administrativo com decisão irreformável, sendo que, nessas últimas hipóteses deverá informar a Receita Federal para devidos ajustes.</a:t>
            </a:r>
            <a:endParaRPr lang="pt-BR" sz="2400" dirty="0">
              <a:solidFill>
                <a:srgbClr val="000000"/>
              </a:solidFill>
              <a:effectLst/>
              <a:latin typeface="Georgia" panose="02040502050405020303" pitchFamily="18" charset="0"/>
              <a:ea typeface="Times New Roman" panose="02020603050405020304" pitchFamily="18" charset="0"/>
              <a:cs typeface="Century 731 BT Alt"/>
            </a:endParaRPr>
          </a:p>
          <a:p>
            <a:endParaRPr lang="pt-BR" dirty="0"/>
          </a:p>
        </p:txBody>
      </p:sp>
    </p:spTree>
    <p:extLst>
      <p:ext uri="{BB962C8B-B14F-4D97-AF65-F5344CB8AC3E}">
        <p14:creationId xmlns:p14="http://schemas.microsoft.com/office/powerpoint/2010/main" val="3243727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a:extLst>
              <a:ext uri="{FF2B5EF4-FFF2-40B4-BE49-F238E27FC236}">
                <a16:creationId xmlns:a16="http://schemas.microsoft.com/office/drawing/2014/main" id="{2839FB23-559F-6C47-9531-38BBB53EE183}"/>
              </a:ext>
            </a:extLst>
          </p:cNvPr>
          <p:cNvSpPr>
            <a:spLocks noGrp="1" noChangeArrowheads="1"/>
          </p:cNvSpPr>
          <p:nvPr>
            <p:ph type="ctrTitle"/>
          </p:nvPr>
        </p:nvSpPr>
        <p:spPr bwMode="auto">
          <a:xfrm>
            <a:off x="2253170" y="1000919"/>
            <a:ext cx="7685659" cy="1512887"/>
          </a:xfrm>
          <a:effectLst>
            <a:outerShdw dist="63456" dir="2460000" algn="ctr" rotWithShape="0">
              <a:srgbClr val="212121">
                <a:alpha val="71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eaLnBrk="1" hangingPunct="1">
              <a:defRPr/>
            </a:pPr>
            <a:br>
              <a:rPr lang="en-US" altLang="pt-BR" sz="3400" i="1">
                <a:solidFill>
                  <a:srgbClr val="FFC000"/>
                </a:solidFill>
                <a:effectLst>
                  <a:outerShdw blurRad="38100" dist="38100" dir="2700000" algn="tl">
                    <a:srgbClr val="C0C0C0"/>
                  </a:outerShdw>
                </a:effectLst>
                <a:latin typeface="Georgia" panose="02040502050405020303" pitchFamily="18" charset="0"/>
                <a:ea typeface="ＭＳ Ｐゴシック" panose="020B0600070205080204" pitchFamily="34" charset="-128"/>
              </a:rPr>
            </a:br>
            <a:endParaRPr lang="en-US" altLang="pt-BR" sz="3400" i="1">
              <a:solidFill>
                <a:srgbClr val="FFC000"/>
              </a:solidFill>
              <a:latin typeface="Georgia" panose="02040502050405020303" pitchFamily="18" charset="0"/>
              <a:ea typeface="ＭＳ Ｐゴシック" panose="020B0600070205080204" pitchFamily="34" charset="-128"/>
            </a:endParaRPr>
          </a:p>
        </p:txBody>
      </p:sp>
      <p:pic>
        <p:nvPicPr>
          <p:cNvPr id="38914" name="Picture 3" descr="E-maillápis">
            <a:extLst>
              <a:ext uri="{FF2B5EF4-FFF2-40B4-BE49-F238E27FC236}">
                <a16:creationId xmlns:a16="http://schemas.microsoft.com/office/drawing/2014/main" id="{80D91F0F-AB3E-734C-A899-11B7B61937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1757363"/>
            <a:ext cx="1524000" cy="129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5" name="CaixaDeTexto 1">
            <a:extLst>
              <a:ext uri="{FF2B5EF4-FFF2-40B4-BE49-F238E27FC236}">
                <a16:creationId xmlns:a16="http://schemas.microsoft.com/office/drawing/2014/main" id="{EC9AFD68-F07F-6645-8A54-3D989E79E4F6}"/>
              </a:ext>
            </a:extLst>
          </p:cNvPr>
          <p:cNvSpPr txBox="1">
            <a:spLocks noChangeArrowheads="1"/>
          </p:cNvSpPr>
          <p:nvPr/>
        </p:nvSpPr>
        <p:spPr bwMode="auto">
          <a:xfrm>
            <a:off x="3364992" y="3340932"/>
            <a:ext cx="6573837"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Georgia" panose="02040502050405020303" pitchFamily="18" charset="0"/>
                <a:ea typeface="ＭＳ Ｐゴシック" panose="020B0600070205080204" pitchFamily="34" charset="-128"/>
              </a:defRPr>
            </a:lvl1pPr>
            <a:lvl2pPr marL="742950" indent="-285750">
              <a:defRPr>
                <a:solidFill>
                  <a:schemeClr val="tx1"/>
                </a:solidFill>
                <a:latin typeface="Georgia" panose="02040502050405020303" pitchFamily="18" charset="0"/>
                <a:ea typeface="ＭＳ Ｐゴシック" panose="020B0600070205080204" pitchFamily="34" charset="-128"/>
              </a:defRPr>
            </a:lvl2pPr>
            <a:lvl3pPr marL="1143000" indent="-228600">
              <a:defRPr>
                <a:solidFill>
                  <a:schemeClr val="tx1"/>
                </a:solidFill>
                <a:latin typeface="Georgia" panose="02040502050405020303" pitchFamily="18" charset="0"/>
                <a:ea typeface="ＭＳ Ｐゴシック" panose="020B0600070205080204" pitchFamily="34" charset="-128"/>
              </a:defRPr>
            </a:lvl3pPr>
            <a:lvl4pPr marL="1600200" indent="-228600">
              <a:defRPr>
                <a:solidFill>
                  <a:schemeClr val="tx1"/>
                </a:solidFill>
                <a:latin typeface="Georgia" panose="02040502050405020303" pitchFamily="18" charset="0"/>
                <a:ea typeface="ＭＳ Ｐゴシック" panose="020B0600070205080204" pitchFamily="34" charset="-128"/>
              </a:defRPr>
            </a:lvl4pPr>
            <a:lvl5pPr marL="2057400" indent="-228600">
              <a:defRPr>
                <a:solidFill>
                  <a:schemeClr val="tx1"/>
                </a:solidFill>
                <a:latin typeface="Georgia" panose="02040502050405020303" pitchFamily="18"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Georgia" panose="02040502050405020303" pitchFamily="18"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Georgia" panose="02040502050405020303" pitchFamily="18"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Georgia" panose="02040502050405020303" pitchFamily="18"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Georgia" panose="02040502050405020303" pitchFamily="18" charset="0"/>
                <a:ea typeface="ＭＳ Ｐゴシック" panose="020B0600070205080204" pitchFamily="34" charset="-128"/>
              </a:defRPr>
            </a:lvl9pPr>
          </a:lstStyle>
          <a:p>
            <a:r>
              <a:rPr lang="pt-BR" altLang="pt-BR" sz="3200" dirty="0">
                <a:solidFill>
                  <a:schemeClr val="accent1"/>
                </a:solidFill>
                <a:hlinkClick r:id="rId4"/>
              </a:rPr>
              <a:t>iris.rosa@advocaciasaad.com.br</a:t>
            </a:r>
            <a:endParaRPr lang="pt-BR" altLang="pt-BR" sz="3200" dirty="0">
              <a:solidFill>
                <a:schemeClr val="accent1"/>
              </a:solidFill>
            </a:endParaRPr>
          </a:p>
          <a:p>
            <a:pPr algn="ctr"/>
            <a:r>
              <a:rPr lang="pt-BR" altLang="pt-BR" sz="3200" dirty="0">
                <a:solidFill>
                  <a:schemeClr val="accent1"/>
                </a:solidFill>
              </a:rPr>
              <a:t>e</a:t>
            </a:r>
          </a:p>
          <a:p>
            <a:r>
              <a:rPr lang="pt-BR" altLang="pt-BR" sz="3200" u="sng" dirty="0">
                <a:solidFill>
                  <a:schemeClr val="accent1"/>
                </a:solidFill>
              </a:rPr>
              <a:t>Site: www.advocaciasaad.com.br</a:t>
            </a:r>
          </a:p>
        </p:txBody>
      </p:sp>
    </p:spTree>
    <p:extLst>
      <p:ext uri="{BB962C8B-B14F-4D97-AF65-F5344CB8AC3E}">
        <p14:creationId xmlns:p14="http://schemas.microsoft.com/office/powerpoint/2010/main" val="1406963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6A0312E-049A-D84D-82E3-44466A56CD8D}"/>
              </a:ext>
            </a:extLst>
          </p:cNvPr>
          <p:cNvSpPr>
            <a:spLocks noGrp="1"/>
          </p:cNvSpPr>
          <p:nvPr>
            <p:ph type="title"/>
          </p:nvPr>
        </p:nvSpPr>
        <p:spPr bwMode="auto">
          <a:xfrm>
            <a:off x="3105214" y="1212292"/>
            <a:ext cx="6805612" cy="6492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algn="ctr" eaLnBrk="1" hangingPunct="1">
              <a:defRPr/>
            </a:pPr>
            <a:r>
              <a:rPr lang="pt-PT" altLang="x-none" sz="2400" b="1" dirty="0">
                <a:latin typeface="Georgia" charset="0"/>
              </a:rPr>
              <a:t>MEIO DE CONTROLE DA LEGALIDADE </a:t>
            </a:r>
            <a:endParaRPr lang="pt-BR" altLang="x-none" sz="2400" dirty="0">
              <a:latin typeface="Georgia" charset="0"/>
            </a:endParaRPr>
          </a:p>
        </p:txBody>
      </p:sp>
      <p:sp>
        <p:nvSpPr>
          <p:cNvPr id="3" name="CaixaDeTexto 2">
            <a:extLst>
              <a:ext uri="{FF2B5EF4-FFF2-40B4-BE49-F238E27FC236}">
                <a16:creationId xmlns:a16="http://schemas.microsoft.com/office/drawing/2014/main" id="{305C84D1-3F4C-3F49-A1D9-A42041FABA9D}"/>
              </a:ext>
            </a:extLst>
          </p:cNvPr>
          <p:cNvSpPr txBox="1"/>
          <p:nvPr/>
        </p:nvSpPr>
        <p:spPr>
          <a:xfrm>
            <a:off x="1775520" y="2251390"/>
            <a:ext cx="8567670" cy="2092881"/>
          </a:xfrm>
          <a:prstGeom prst="rect">
            <a:avLst/>
          </a:prstGeom>
          <a:noFill/>
        </p:spPr>
        <p:txBody>
          <a:bodyPr wrap="square" rtlCol="0">
            <a:spAutoFit/>
          </a:bodyPr>
          <a:lstStyle/>
          <a:p>
            <a:pPr algn="ctr">
              <a:defRPr/>
            </a:pPr>
            <a:r>
              <a:rPr lang="pt-BR" sz="2800" b="1" dirty="0">
                <a:latin typeface="Georgia" panose="02040502050405020303" pitchFamily="18" charset="0"/>
              </a:rPr>
              <a:t>A função e os efeitos do PRDI</a:t>
            </a:r>
          </a:p>
          <a:p>
            <a:pPr algn="ctr">
              <a:defRPr/>
            </a:pPr>
            <a:r>
              <a:rPr lang="pt-BR" sz="2800" b="1" dirty="0">
                <a:latin typeface="Georgia" panose="02040502050405020303" pitchFamily="18" charset="0"/>
              </a:rPr>
              <a:t>no contexto da</a:t>
            </a:r>
          </a:p>
          <a:p>
            <a:pPr algn="ctr">
              <a:defRPr/>
            </a:pPr>
            <a:r>
              <a:rPr lang="pt-BR" sz="2800" b="1" dirty="0">
                <a:latin typeface="Georgia" panose="02040502050405020303" pitchFamily="18" charset="0"/>
              </a:rPr>
              <a:t>“cobrança”</a:t>
            </a:r>
          </a:p>
          <a:p>
            <a:pPr algn="ctr">
              <a:defRPr/>
            </a:pPr>
            <a:r>
              <a:rPr lang="pt-BR" sz="2800" b="1" dirty="0">
                <a:latin typeface="Georgia" panose="02040502050405020303" pitchFamily="18" charset="0"/>
              </a:rPr>
              <a:t>(exigibilidade)</a:t>
            </a:r>
          </a:p>
          <a:p>
            <a:endParaRPr lang="pt-BR" dirty="0"/>
          </a:p>
        </p:txBody>
      </p:sp>
    </p:spTree>
    <p:extLst>
      <p:ext uri="{BB962C8B-B14F-4D97-AF65-F5344CB8AC3E}">
        <p14:creationId xmlns:p14="http://schemas.microsoft.com/office/powerpoint/2010/main" val="464261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D96B2E-FA5F-5BA0-BDBA-2F8C53249887}"/>
              </a:ext>
            </a:extLst>
          </p:cNvPr>
          <p:cNvSpPr>
            <a:spLocks noGrp="1"/>
          </p:cNvSpPr>
          <p:nvPr>
            <p:ph type="title"/>
          </p:nvPr>
        </p:nvSpPr>
        <p:spPr>
          <a:xfrm>
            <a:off x="170688" y="681037"/>
            <a:ext cx="12021312" cy="1325563"/>
          </a:xfrm>
        </p:spPr>
        <p:txBody>
          <a:bodyPr>
            <a:normAutofit/>
          </a:bodyPr>
          <a:lstStyle/>
          <a:p>
            <a:pPr algn="ctr"/>
            <a:r>
              <a:rPr lang="pt-BR" sz="3600" b="1" dirty="0">
                <a:latin typeface="Georgia" panose="02040502050405020303" pitchFamily="18" charset="0"/>
              </a:rPr>
              <a:t>PRDI : Pedido de Revisão de Dívida Inscrita</a:t>
            </a:r>
          </a:p>
        </p:txBody>
      </p:sp>
      <p:sp>
        <p:nvSpPr>
          <p:cNvPr id="3" name="Espaço Reservado para Conteúdo 2">
            <a:extLst>
              <a:ext uri="{FF2B5EF4-FFF2-40B4-BE49-F238E27FC236}">
                <a16:creationId xmlns:a16="http://schemas.microsoft.com/office/drawing/2014/main" id="{201DFE5A-012A-01AA-F357-131E1A1FCEF9}"/>
              </a:ext>
            </a:extLst>
          </p:cNvPr>
          <p:cNvSpPr>
            <a:spLocks noGrp="1"/>
          </p:cNvSpPr>
          <p:nvPr>
            <p:ph idx="1"/>
          </p:nvPr>
        </p:nvSpPr>
        <p:spPr>
          <a:xfrm>
            <a:off x="650748" y="1825625"/>
            <a:ext cx="10890504" cy="4351338"/>
          </a:xfrm>
        </p:spPr>
        <p:txBody>
          <a:bodyPr>
            <a:noAutofit/>
          </a:bodyPr>
          <a:lstStyle/>
          <a:p>
            <a:pPr algn="just"/>
            <a:r>
              <a:rPr lang="pt-BR" sz="2200" b="0" i="0" u="none" strike="noStrike" dirty="0">
                <a:effectLst/>
                <a:latin typeface="Georgia" panose="02040502050405020303" pitchFamily="18" charset="0"/>
              </a:rPr>
              <a:t>É um procedimento/processo (“serviço”) disponível no portal Regularize da PGFN que permite requerer a revisão de débitos inscritos em dívida ativa, de natureza tributária ou não. </a:t>
            </a:r>
          </a:p>
          <a:p>
            <a:pPr algn="just"/>
            <a:endParaRPr lang="pt-BR" sz="2200" kern="100" dirty="0">
              <a:effectLst/>
              <a:latin typeface="Georgia" panose="02040502050405020303" pitchFamily="18" charset="0"/>
              <a:ea typeface="Times New Roman" panose="02020603050405020304" pitchFamily="18" charset="0"/>
              <a:cs typeface="Times New Roman" panose="02020603050405020304" pitchFamily="18" charset="0"/>
            </a:endParaRPr>
          </a:p>
          <a:p>
            <a:pPr algn="just"/>
            <a:r>
              <a:rPr lang="pt-BR" sz="2200" b="1" u="sng" kern="100" dirty="0">
                <a:solidFill>
                  <a:srgbClr val="0563C1"/>
                </a:solidFill>
                <a:effectLst/>
                <a:latin typeface="Georgia" panose="02040502050405020303" pitchFamily="18" charset="0"/>
                <a:ea typeface="Times New Roman" panose="02020603050405020304" pitchFamily="18" charset="0"/>
                <a:cs typeface="Times New Roman" panose="02020603050405020304" pitchFamily="18" charset="0"/>
                <a:hlinkClick r:id="rId2"/>
              </a:rPr>
              <a:t>Arts. 15 a 20 da Portaria PGFN nº 33, de 08 de fevereiro de 2018</a:t>
            </a:r>
            <a:r>
              <a:rPr lang="pt-BR" sz="2200" b="1" kern="100" dirty="0">
                <a:effectLst/>
                <a:latin typeface="Georgia" panose="02040502050405020303" pitchFamily="18" charset="0"/>
                <a:ea typeface="Times New Roman" panose="02020603050405020304" pitchFamily="18" charset="0"/>
                <a:cs typeface="Times New Roman" panose="02020603050405020304" pitchFamily="18" charset="0"/>
              </a:rPr>
              <a:t> - </a:t>
            </a:r>
            <a:r>
              <a:rPr lang="pt-BR" sz="2200" kern="100" dirty="0">
                <a:effectLst/>
                <a:latin typeface="Georgia" panose="02040502050405020303" pitchFamily="18" charset="0"/>
                <a:ea typeface="Times New Roman" panose="02020603050405020304" pitchFamily="18" charset="0"/>
                <a:cs typeface="Times New Roman" panose="02020603050405020304" pitchFamily="18" charset="0"/>
              </a:rPr>
              <a:t>Regulamenta os arts. 20-B e 20-C da </a:t>
            </a:r>
            <a:r>
              <a:rPr lang="pt-BR" sz="2200" b="1" u="sng" kern="100" dirty="0">
                <a:solidFill>
                  <a:srgbClr val="0563C1"/>
                </a:solidFill>
                <a:effectLst/>
                <a:latin typeface="Georgia" panose="02040502050405020303" pitchFamily="18" charset="0"/>
                <a:ea typeface="Times New Roman" panose="02020603050405020304" pitchFamily="18" charset="0"/>
                <a:cs typeface="Times New Roman" panose="02020603050405020304" pitchFamily="18" charset="0"/>
                <a:hlinkClick r:id="rId3"/>
              </a:rPr>
              <a:t>Lei nº 10.522, de 19 de julho de 2002</a:t>
            </a:r>
            <a:r>
              <a:rPr lang="pt-BR" sz="2200" kern="100" dirty="0">
                <a:effectLst/>
                <a:latin typeface="Georgia" panose="02040502050405020303" pitchFamily="18" charset="0"/>
                <a:ea typeface="Times New Roman" panose="02020603050405020304" pitchFamily="18" charset="0"/>
                <a:cs typeface="Times New Roman" panose="02020603050405020304" pitchFamily="18" charset="0"/>
              </a:rPr>
              <a:t> e disciplina os procedimentos para o encaminhamento de débitos para fins de inscrição em dívida ativa da União, bem como estabelece os critérios para apresentação de pedidos de revisão de dívida inscrita, para oferta antecipada de bens e direitos à penhora e para o ajuizamento seletivo de execuções fiscais.</a:t>
            </a:r>
          </a:p>
          <a:p>
            <a:pPr marL="0" indent="0" algn="just">
              <a:buNone/>
            </a:pPr>
            <a:endParaRPr lang="pt-BR" sz="2200" b="0" i="0" u="none" strike="noStrike" dirty="0">
              <a:effectLst/>
              <a:latin typeface="Georgia" panose="02040502050405020303" pitchFamily="18" charset="0"/>
            </a:endParaRPr>
          </a:p>
          <a:p>
            <a:pPr algn="just"/>
            <a:r>
              <a:rPr lang="pt-BR" sz="2200" dirty="0">
                <a:latin typeface="Georgia" panose="02040502050405020303" pitchFamily="18" charset="0"/>
              </a:rPr>
              <a:t>Co</a:t>
            </a:r>
            <a:r>
              <a:rPr lang="pt-BR" sz="2200" b="0" i="0" u="none" strike="noStrike" dirty="0">
                <a:effectLst/>
                <a:latin typeface="Georgia" panose="02040502050405020303" pitchFamily="18" charset="0"/>
              </a:rPr>
              <a:t>mo controle da legalidade tributária o PRDI constitui direito do contribuinte e dever da PGFN.</a:t>
            </a:r>
            <a:endParaRPr lang="pt-BR" sz="2200" dirty="0">
              <a:latin typeface="Georgia" panose="02040502050405020303" pitchFamily="18" charset="0"/>
            </a:endParaRPr>
          </a:p>
        </p:txBody>
      </p:sp>
    </p:spTree>
    <p:extLst>
      <p:ext uri="{BB962C8B-B14F-4D97-AF65-F5344CB8AC3E}">
        <p14:creationId xmlns:p14="http://schemas.microsoft.com/office/powerpoint/2010/main" val="3693353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D96B2E-FA5F-5BA0-BDBA-2F8C53249887}"/>
              </a:ext>
            </a:extLst>
          </p:cNvPr>
          <p:cNvSpPr>
            <a:spLocks noGrp="1"/>
          </p:cNvSpPr>
          <p:nvPr>
            <p:ph type="title"/>
          </p:nvPr>
        </p:nvSpPr>
        <p:spPr>
          <a:xfrm>
            <a:off x="170688" y="681037"/>
            <a:ext cx="12021312" cy="1325563"/>
          </a:xfrm>
        </p:spPr>
        <p:txBody>
          <a:bodyPr>
            <a:normAutofit/>
          </a:bodyPr>
          <a:lstStyle/>
          <a:p>
            <a:pPr algn="ctr"/>
            <a:r>
              <a:rPr lang="pt-BR" sz="3600" b="1" dirty="0">
                <a:latin typeface="Georgia" panose="02040502050405020303" pitchFamily="18" charset="0"/>
              </a:rPr>
              <a:t>PRDI : Pedido de Revisão de Dívida Inscrita</a:t>
            </a:r>
          </a:p>
        </p:txBody>
      </p:sp>
      <p:sp>
        <p:nvSpPr>
          <p:cNvPr id="3" name="Espaço Reservado para Conteúdo 2">
            <a:extLst>
              <a:ext uri="{FF2B5EF4-FFF2-40B4-BE49-F238E27FC236}">
                <a16:creationId xmlns:a16="http://schemas.microsoft.com/office/drawing/2014/main" id="{201DFE5A-012A-01AA-F357-131E1A1FCEF9}"/>
              </a:ext>
            </a:extLst>
          </p:cNvPr>
          <p:cNvSpPr>
            <a:spLocks noGrp="1"/>
          </p:cNvSpPr>
          <p:nvPr>
            <p:ph idx="1"/>
          </p:nvPr>
        </p:nvSpPr>
        <p:spPr>
          <a:xfrm>
            <a:off x="650748" y="1825625"/>
            <a:ext cx="11126724" cy="4351338"/>
          </a:xfrm>
        </p:spPr>
        <p:txBody>
          <a:bodyPr>
            <a:noAutofit/>
          </a:bodyPr>
          <a:lstStyle/>
          <a:p>
            <a:pPr algn="just"/>
            <a:r>
              <a:rPr lang="pt-BR" sz="2400" dirty="0">
                <a:solidFill>
                  <a:srgbClr val="232323"/>
                </a:solidFill>
                <a:latin typeface="Georgia" panose="02040502050405020303" pitchFamily="18" charset="0"/>
                <a:ea typeface="Times New Roman" panose="02020603050405020304" pitchFamily="18" charset="0"/>
                <a:cs typeface="Century 731 BT Alt"/>
              </a:rPr>
              <a:t>H</a:t>
            </a:r>
            <a:r>
              <a:rPr lang="pt-BR" sz="2400" dirty="0">
                <a:solidFill>
                  <a:srgbClr val="232323"/>
                </a:solidFill>
                <a:effectLst/>
                <a:latin typeface="Georgia" panose="02040502050405020303" pitchFamily="18" charset="0"/>
                <a:ea typeface="Times New Roman" panose="02020603050405020304" pitchFamily="18" charset="0"/>
                <a:cs typeface="Century 731 BT Alt"/>
              </a:rPr>
              <a:t>averá a suspensão da prática dos atos como protesto, negativação, averbação pré-executória e constrição, previstos no </a:t>
            </a:r>
            <a:r>
              <a:rPr lang="pt-BR" sz="2400" b="1" dirty="0">
                <a:solidFill>
                  <a:srgbClr val="232323"/>
                </a:solidFill>
                <a:effectLst/>
                <a:latin typeface="Georgia" panose="02040502050405020303" pitchFamily="18" charset="0"/>
                <a:ea typeface="Times New Roman" panose="02020603050405020304" pitchFamily="18" charset="0"/>
                <a:cs typeface="Century 731 BT Alt"/>
              </a:rPr>
              <a:t>artigo 7º da Portaria PGFN nº 33/2018.</a:t>
            </a:r>
          </a:p>
          <a:p>
            <a:pPr marL="0" indent="0" algn="just">
              <a:buNone/>
            </a:pPr>
            <a:endParaRPr lang="pt-BR" sz="2400" dirty="0">
              <a:solidFill>
                <a:srgbClr val="232323"/>
              </a:solidFill>
              <a:effectLst/>
              <a:latin typeface="Georgia" panose="02040502050405020303" pitchFamily="18" charset="0"/>
              <a:ea typeface="Times New Roman" panose="02020603050405020304" pitchFamily="18" charset="0"/>
              <a:cs typeface="Century 731 BT Alt"/>
            </a:endParaRPr>
          </a:p>
          <a:p>
            <a:pPr algn="just"/>
            <a:r>
              <a:rPr lang="pt-BR" sz="2400" dirty="0">
                <a:solidFill>
                  <a:srgbClr val="1A1A1A"/>
                </a:solidFill>
                <a:effectLst/>
                <a:latin typeface="Georgia" panose="02040502050405020303" pitchFamily="18" charset="0"/>
                <a:ea typeface="Times New Roman" panose="02020603050405020304" pitchFamily="18" charset="0"/>
                <a:cs typeface="Century 731 BT Alt"/>
              </a:rPr>
              <a:t>PRDI – procedimento/processo</a:t>
            </a:r>
          </a:p>
          <a:p>
            <a:pPr algn="just"/>
            <a:r>
              <a:rPr lang="pt-BR" sz="2400" dirty="0">
                <a:solidFill>
                  <a:srgbClr val="1A1A1A"/>
                </a:solidFill>
                <a:effectLst/>
                <a:latin typeface="Georgia" panose="02040502050405020303" pitchFamily="18" charset="0"/>
                <a:ea typeface="Times New Roman" panose="02020603050405020304" pitchFamily="18" charset="0"/>
                <a:cs typeface="Century 731 BT Alt"/>
              </a:rPr>
              <a:t>(1) fase do procedimento de inscrição, significando sua extensão, ou </a:t>
            </a:r>
          </a:p>
          <a:p>
            <a:pPr algn="just"/>
            <a:r>
              <a:rPr lang="pt-BR" sz="2400" dirty="0">
                <a:solidFill>
                  <a:srgbClr val="1A1A1A"/>
                </a:solidFill>
                <a:effectLst/>
                <a:latin typeface="Georgia" panose="02040502050405020303" pitchFamily="18" charset="0"/>
                <a:ea typeface="Times New Roman" panose="02020603050405020304" pitchFamily="18" charset="0"/>
                <a:cs typeface="Century 731 BT Alt"/>
              </a:rPr>
              <a:t>(2) processo, no sentido de exteriorizar formalmente um litígio, ou, por fim, </a:t>
            </a:r>
          </a:p>
          <a:p>
            <a:pPr algn="just"/>
            <a:r>
              <a:rPr lang="pt-BR" sz="2400" dirty="0">
                <a:solidFill>
                  <a:srgbClr val="1A1A1A"/>
                </a:solidFill>
                <a:effectLst/>
                <a:latin typeface="Georgia" panose="02040502050405020303" pitchFamily="18" charset="0"/>
                <a:ea typeface="Times New Roman" panose="02020603050405020304" pitchFamily="18" charset="0"/>
                <a:cs typeface="Century 731 BT Alt"/>
              </a:rPr>
              <a:t>(3) constitui um novo procedimento administrativo? E mais ainda, pode suspender a exigibilidade do crédito tributário ou extinguí-lo?</a:t>
            </a:r>
            <a:endParaRPr lang="pt-BR" sz="2400" dirty="0">
              <a:solidFill>
                <a:srgbClr val="000000"/>
              </a:solidFill>
              <a:effectLst/>
              <a:latin typeface="Georgia" panose="02040502050405020303" pitchFamily="18" charset="0"/>
              <a:ea typeface="Times New Roman" panose="02020603050405020304" pitchFamily="18" charset="0"/>
              <a:cs typeface="Century 731 BT Alt"/>
            </a:endParaRPr>
          </a:p>
          <a:p>
            <a:pPr algn="just"/>
            <a:endParaRPr lang="pt-BR" sz="2400" dirty="0">
              <a:solidFill>
                <a:srgbClr val="000000"/>
              </a:solidFill>
              <a:effectLst/>
              <a:latin typeface="Georgia" panose="02040502050405020303" pitchFamily="18" charset="0"/>
              <a:ea typeface="Times New Roman" panose="02020603050405020304" pitchFamily="18" charset="0"/>
              <a:cs typeface="Century 731 BT Alt"/>
            </a:endParaRPr>
          </a:p>
          <a:p>
            <a:pPr algn="just"/>
            <a:endParaRPr lang="pt-BR" sz="2200" dirty="0">
              <a:latin typeface="Georgia" panose="02040502050405020303" pitchFamily="18" charset="0"/>
            </a:endParaRPr>
          </a:p>
        </p:txBody>
      </p:sp>
    </p:spTree>
    <p:extLst>
      <p:ext uri="{BB962C8B-B14F-4D97-AF65-F5344CB8AC3E}">
        <p14:creationId xmlns:p14="http://schemas.microsoft.com/office/powerpoint/2010/main" val="3487732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6A0312E-049A-D84D-82E3-44466A56CD8D}"/>
              </a:ext>
            </a:extLst>
          </p:cNvPr>
          <p:cNvSpPr>
            <a:spLocks noGrp="1"/>
          </p:cNvSpPr>
          <p:nvPr>
            <p:ph type="title"/>
          </p:nvPr>
        </p:nvSpPr>
        <p:spPr bwMode="auto">
          <a:xfrm>
            <a:off x="2507806" y="1041604"/>
            <a:ext cx="6805612" cy="6492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algn="ctr" eaLnBrk="1" hangingPunct="1">
              <a:defRPr/>
            </a:pPr>
            <a:r>
              <a:rPr lang="pt-PT" altLang="x-none" sz="2400" b="1" dirty="0">
                <a:latin typeface="Georgia" charset="0"/>
              </a:rPr>
              <a:t>MEIOS DE CONTROLE DA LEGALIDADE </a:t>
            </a:r>
            <a:endParaRPr lang="pt-BR" altLang="x-none" sz="2400" dirty="0">
              <a:latin typeface="Georgia" charset="0"/>
            </a:endParaRPr>
          </a:p>
        </p:txBody>
      </p:sp>
      <p:sp>
        <p:nvSpPr>
          <p:cNvPr id="32770" name="Content Placeholder 2">
            <a:extLst>
              <a:ext uri="{FF2B5EF4-FFF2-40B4-BE49-F238E27FC236}">
                <a16:creationId xmlns:a16="http://schemas.microsoft.com/office/drawing/2014/main" id="{EE80659C-E134-994A-B450-71979F94DDA0}"/>
              </a:ext>
            </a:extLst>
          </p:cNvPr>
          <p:cNvSpPr>
            <a:spLocks noGrp="1"/>
          </p:cNvSpPr>
          <p:nvPr>
            <p:ph sz="quarter" idx="1"/>
          </p:nvPr>
        </p:nvSpPr>
        <p:spPr>
          <a:xfrm>
            <a:off x="2035270" y="1224484"/>
            <a:ext cx="8231188" cy="4907676"/>
          </a:xfrm>
        </p:spPr>
        <p:txBody>
          <a:bodyPr/>
          <a:lstStyle/>
          <a:p>
            <a:pPr marL="0" indent="0" algn="just">
              <a:buNone/>
              <a:defRPr/>
            </a:pPr>
            <a:endParaRPr lang="pt-BR" sz="2400" dirty="0">
              <a:latin typeface="Georgia" panose="02040502050405020303" pitchFamily="18" charset="0"/>
            </a:endParaRPr>
          </a:p>
          <a:p>
            <a:pPr>
              <a:defRPr/>
            </a:pPr>
            <a:endParaRPr lang="pt-BR" sz="2400" dirty="0">
              <a:latin typeface="Georgia" panose="02040502050405020303" pitchFamily="18" charset="0"/>
            </a:endParaRPr>
          </a:p>
        </p:txBody>
      </p:sp>
      <p:sp>
        <p:nvSpPr>
          <p:cNvPr id="3" name="CaixaDeTexto 2">
            <a:extLst>
              <a:ext uri="{FF2B5EF4-FFF2-40B4-BE49-F238E27FC236}">
                <a16:creationId xmlns:a16="http://schemas.microsoft.com/office/drawing/2014/main" id="{305C84D1-3F4C-3F49-A1D9-A42041FABA9D}"/>
              </a:ext>
            </a:extLst>
          </p:cNvPr>
          <p:cNvSpPr txBox="1"/>
          <p:nvPr/>
        </p:nvSpPr>
        <p:spPr>
          <a:xfrm>
            <a:off x="1304544" y="1874729"/>
            <a:ext cx="9692640" cy="3108543"/>
          </a:xfrm>
          <a:prstGeom prst="rect">
            <a:avLst/>
          </a:prstGeom>
          <a:noFill/>
        </p:spPr>
        <p:txBody>
          <a:bodyPr wrap="square" rtlCol="0">
            <a:spAutoFit/>
          </a:bodyPr>
          <a:lstStyle/>
          <a:p>
            <a:pPr algn="ctr">
              <a:defRPr/>
            </a:pPr>
            <a:r>
              <a:rPr lang="pt-BR" sz="2800" b="1" dirty="0">
                <a:latin typeface="Georgia" panose="02040502050405020303" pitchFamily="18" charset="0"/>
              </a:rPr>
              <a:t>Portaria PGFN 33/2018</a:t>
            </a:r>
          </a:p>
          <a:p>
            <a:pPr algn="ctr">
              <a:defRPr/>
            </a:pPr>
            <a:endParaRPr lang="pt-BR" sz="2800" dirty="0">
              <a:latin typeface="Georgia" panose="02040502050405020303" pitchFamily="18" charset="0"/>
            </a:endParaRPr>
          </a:p>
          <a:p>
            <a:pPr algn="ctr">
              <a:defRPr/>
            </a:pPr>
            <a:r>
              <a:rPr lang="pt-BR" sz="2800" dirty="0">
                <a:latin typeface="Georgia" panose="02040502050405020303" pitchFamily="18" charset="0"/>
              </a:rPr>
              <a:t>Art. 15. O pedido de revisão de dívida inscrita (PRDI) possibilita a </a:t>
            </a:r>
            <a:r>
              <a:rPr lang="pt-BR" sz="2800" b="1" u="sng" dirty="0">
                <a:latin typeface="Georgia" panose="02040502050405020303" pitchFamily="18" charset="0"/>
              </a:rPr>
              <a:t>reanálise</a:t>
            </a:r>
            <a:r>
              <a:rPr lang="pt-BR" sz="2800" dirty="0">
                <a:latin typeface="Georgia" panose="02040502050405020303" pitchFamily="18" charset="0"/>
              </a:rPr>
              <a:t>, pela Procuradoria-Geral da Fazenda Nacional, dos </a:t>
            </a:r>
            <a:r>
              <a:rPr lang="pt-BR" sz="2800" b="1" u="sng" dirty="0">
                <a:latin typeface="Georgia" panose="02040502050405020303" pitchFamily="18" charset="0"/>
              </a:rPr>
              <a:t>requisitos de liquidez, certeza e exigibilidade dos débitos inscritos em dívida ativa </a:t>
            </a:r>
            <a:r>
              <a:rPr lang="pt-BR" sz="2800" dirty="0">
                <a:latin typeface="Georgia" panose="02040502050405020303" pitchFamily="18" charset="0"/>
              </a:rPr>
              <a:t>da União, de natureza tributária ou não tributária.</a:t>
            </a:r>
          </a:p>
        </p:txBody>
      </p:sp>
    </p:spTree>
    <p:extLst>
      <p:ext uri="{BB962C8B-B14F-4D97-AF65-F5344CB8AC3E}">
        <p14:creationId xmlns:p14="http://schemas.microsoft.com/office/powerpoint/2010/main" val="746294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6A0312E-049A-D84D-82E3-44466A56CD8D}"/>
              </a:ext>
            </a:extLst>
          </p:cNvPr>
          <p:cNvSpPr>
            <a:spLocks noGrp="1"/>
          </p:cNvSpPr>
          <p:nvPr>
            <p:ph type="title"/>
          </p:nvPr>
        </p:nvSpPr>
        <p:spPr bwMode="auto">
          <a:xfrm>
            <a:off x="2532190" y="1041604"/>
            <a:ext cx="6805612" cy="6492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algn="ctr" eaLnBrk="1" hangingPunct="1">
              <a:defRPr/>
            </a:pPr>
            <a:r>
              <a:rPr lang="pt-PT" altLang="x-none" sz="2400" b="1" dirty="0">
                <a:latin typeface="Georgia" charset="0"/>
              </a:rPr>
              <a:t>MEIOS DE CONTROLE DA LEGALIDADE </a:t>
            </a:r>
            <a:endParaRPr lang="pt-BR" altLang="x-none" sz="2400" dirty="0">
              <a:latin typeface="Georgia" charset="0"/>
            </a:endParaRPr>
          </a:p>
        </p:txBody>
      </p:sp>
      <p:sp>
        <p:nvSpPr>
          <p:cNvPr id="32770" name="Content Placeholder 2">
            <a:extLst>
              <a:ext uri="{FF2B5EF4-FFF2-40B4-BE49-F238E27FC236}">
                <a16:creationId xmlns:a16="http://schemas.microsoft.com/office/drawing/2014/main" id="{EE80659C-E134-994A-B450-71979F94DDA0}"/>
              </a:ext>
            </a:extLst>
          </p:cNvPr>
          <p:cNvSpPr>
            <a:spLocks noGrp="1"/>
          </p:cNvSpPr>
          <p:nvPr>
            <p:ph sz="quarter" idx="1"/>
          </p:nvPr>
        </p:nvSpPr>
        <p:spPr>
          <a:xfrm>
            <a:off x="1980406" y="1041604"/>
            <a:ext cx="8231188" cy="4907676"/>
          </a:xfrm>
        </p:spPr>
        <p:txBody>
          <a:bodyPr/>
          <a:lstStyle/>
          <a:p>
            <a:pPr marL="0" indent="0" algn="just">
              <a:buNone/>
              <a:defRPr/>
            </a:pPr>
            <a:endParaRPr lang="pt-BR" sz="2400" dirty="0">
              <a:latin typeface="Georgia" panose="02040502050405020303" pitchFamily="18" charset="0"/>
            </a:endParaRPr>
          </a:p>
          <a:p>
            <a:pPr>
              <a:defRPr/>
            </a:pPr>
            <a:endParaRPr lang="pt-BR" sz="2400" dirty="0">
              <a:latin typeface="Georgia" panose="02040502050405020303" pitchFamily="18" charset="0"/>
            </a:endParaRPr>
          </a:p>
        </p:txBody>
      </p:sp>
      <p:sp>
        <p:nvSpPr>
          <p:cNvPr id="3" name="CaixaDeTexto 2">
            <a:extLst>
              <a:ext uri="{FF2B5EF4-FFF2-40B4-BE49-F238E27FC236}">
                <a16:creationId xmlns:a16="http://schemas.microsoft.com/office/drawing/2014/main" id="{C98ECDC4-18C8-C549-9A09-442DD1974B8A}"/>
              </a:ext>
            </a:extLst>
          </p:cNvPr>
          <p:cNvSpPr txBox="1"/>
          <p:nvPr/>
        </p:nvSpPr>
        <p:spPr>
          <a:xfrm>
            <a:off x="1109472" y="1846078"/>
            <a:ext cx="10594847" cy="3970318"/>
          </a:xfrm>
          <a:prstGeom prst="rect">
            <a:avLst/>
          </a:prstGeom>
          <a:noFill/>
        </p:spPr>
        <p:txBody>
          <a:bodyPr wrap="square" rtlCol="0">
            <a:spAutoFit/>
          </a:bodyPr>
          <a:lstStyle/>
          <a:p>
            <a:pPr>
              <a:defRPr/>
            </a:pPr>
            <a:r>
              <a:rPr lang="pt-BR" sz="2800" b="1" dirty="0">
                <a:latin typeface="Georgia" panose="02040502050405020303" pitchFamily="18" charset="0"/>
              </a:rPr>
              <a:t>Exigibilidade (“cobrança”)</a:t>
            </a:r>
            <a:endParaRPr lang="pt-BR" sz="2800" dirty="0">
              <a:latin typeface="Georgia" panose="02040502050405020303" pitchFamily="18" charset="0"/>
            </a:endParaRPr>
          </a:p>
          <a:p>
            <a:pPr>
              <a:defRPr/>
            </a:pPr>
            <a:endParaRPr lang="pt-BR" sz="2800" dirty="0">
              <a:latin typeface="Georgia" panose="02040502050405020303" pitchFamily="18" charset="0"/>
            </a:endParaRPr>
          </a:p>
          <a:p>
            <a:pPr>
              <a:defRPr/>
            </a:pPr>
            <a:r>
              <a:rPr lang="pt-BR" sz="2800" dirty="0">
                <a:latin typeface="Georgia" panose="02040502050405020303" pitchFamily="18" charset="0"/>
              </a:rPr>
              <a:t>     - Competência tributária: </a:t>
            </a:r>
            <a:r>
              <a:rPr lang="pt-BR" sz="2800" b="1" dirty="0">
                <a:latin typeface="Georgia" panose="02040502050405020303" pitchFamily="18" charset="0"/>
              </a:rPr>
              <a:t>abstrata</a:t>
            </a:r>
          </a:p>
          <a:p>
            <a:pPr>
              <a:defRPr/>
            </a:pPr>
            <a:r>
              <a:rPr lang="pt-BR" sz="2800" dirty="0">
                <a:latin typeface="Georgia" panose="02040502050405020303" pitchFamily="18" charset="0"/>
              </a:rPr>
              <a:t>     - RMI e lançamento: </a:t>
            </a:r>
            <a:r>
              <a:rPr lang="pt-BR" sz="2800" b="1" dirty="0">
                <a:latin typeface="Georgia" panose="02040502050405020303" pitchFamily="18" charset="0"/>
              </a:rPr>
              <a:t>potencial ou iminente</a:t>
            </a:r>
          </a:p>
          <a:p>
            <a:pPr>
              <a:defRPr/>
            </a:pPr>
            <a:r>
              <a:rPr lang="pt-BR" sz="2800" b="1" dirty="0">
                <a:latin typeface="Georgia" panose="02040502050405020303" pitchFamily="18" charset="0"/>
              </a:rPr>
              <a:t>     </a:t>
            </a:r>
            <a:r>
              <a:rPr lang="pt-BR" sz="2800" dirty="0">
                <a:latin typeface="Georgia" panose="02040502050405020303" pitchFamily="18" charset="0"/>
              </a:rPr>
              <a:t>- Autolançamento: </a:t>
            </a:r>
            <a:r>
              <a:rPr lang="pt-BR" sz="2800" b="1" dirty="0">
                <a:latin typeface="Georgia" panose="02040502050405020303" pitchFamily="18" charset="0"/>
              </a:rPr>
              <a:t>efetiva</a:t>
            </a:r>
          </a:p>
          <a:p>
            <a:pPr>
              <a:defRPr/>
            </a:pPr>
            <a:r>
              <a:rPr lang="pt-BR" sz="2800" dirty="0">
                <a:latin typeface="Georgia" panose="02040502050405020303" pitchFamily="18" charset="0"/>
              </a:rPr>
              <a:t>     - Inadimplemento: </a:t>
            </a:r>
            <a:r>
              <a:rPr lang="pt-BR" sz="2800" b="1" dirty="0">
                <a:latin typeface="Georgia" panose="02040502050405020303" pitchFamily="18" charset="0"/>
              </a:rPr>
              <a:t>efetiva-pendente</a:t>
            </a:r>
            <a:endParaRPr lang="pt-BR" sz="2800" dirty="0">
              <a:latin typeface="Georgia" panose="02040502050405020303" pitchFamily="18" charset="0"/>
            </a:endParaRPr>
          </a:p>
          <a:p>
            <a:pPr>
              <a:defRPr/>
            </a:pPr>
            <a:endParaRPr lang="pt-BR" sz="2800" dirty="0">
              <a:latin typeface="Georgia" panose="02040502050405020303" pitchFamily="18" charset="0"/>
            </a:endParaRPr>
          </a:p>
          <a:p>
            <a:pPr>
              <a:defRPr/>
            </a:pPr>
            <a:r>
              <a:rPr lang="pt-BR" sz="2800" dirty="0">
                <a:latin typeface="Georgia" panose="02040502050405020303" pitchFamily="18" charset="0"/>
              </a:rPr>
              <a:t>     - PRDI: </a:t>
            </a:r>
            <a:r>
              <a:rPr lang="pt-BR" sz="2800" b="1" dirty="0">
                <a:latin typeface="Georgia" panose="02040502050405020303" pitchFamily="18" charset="0"/>
              </a:rPr>
              <a:t>????</a:t>
            </a:r>
          </a:p>
          <a:p>
            <a:pPr>
              <a:defRPr/>
            </a:pPr>
            <a:r>
              <a:rPr lang="pt-BR" sz="2800" b="1" dirty="0">
                <a:latin typeface="Georgia" panose="02040502050405020303" pitchFamily="18" charset="0"/>
              </a:rPr>
              <a:t>		</a:t>
            </a:r>
            <a:r>
              <a:rPr lang="pt-BR" sz="2800" dirty="0">
                <a:latin typeface="Georgia" panose="02040502050405020303" pitchFamily="18" charset="0"/>
              </a:rPr>
              <a:t>(como enquadrar a exigibilidade?)</a:t>
            </a:r>
            <a:endParaRPr lang="pt-BR" sz="2800" b="1" dirty="0">
              <a:latin typeface="Georgia" panose="02040502050405020303" pitchFamily="18" charset="0"/>
            </a:endParaRPr>
          </a:p>
        </p:txBody>
      </p:sp>
    </p:spTree>
    <p:extLst>
      <p:ext uri="{BB962C8B-B14F-4D97-AF65-F5344CB8AC3E}">
        <p14:creationId xmlns:p14="http://schemas.microsoft.com/office/powerpoint/2010/main" val="4130700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6A0312E-049A-D84D-82E3-44466A56CD8D}"/>
              </a:ext>
            </a:extLst>
          </p:cNvPr>
          <p:cNvSpPr>
            <a:spLocks noGrp="1"/>
          </p:cNvSpPr>
          <p:nvPr>
            <p:ph type="title"/>
          </p:nvPr>
        </p:nvSpPr>
        <p:spPr bwMode="auto">
          <a:xfrm>
            <a:off x="2927350" y="1041604"/>
            <a:ext cx="6805612" cy="6492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algn="ctr" eaLnBrk="1" hangingPunct="1">
              <a:defRPr/>
            </a:pPr>
            <a:r>
              <a:rPr lang="pt-PT" altLang="x-none" sz="2400" b="1" dirty="0">
                <a:latin typeface="Georgia" charset="0"/>
              </a:rPr>
              <a:t>MEIOS DE CONTROLE DA LEGALIDADE </a:t>
            </a:r>
            <a:endParaRPr lang="pt-BR" altLang="x-none" sz="2400" dirty="0">
              <a:latin typeface="Georgia" charset="0"/>
            </a:endParaRPr>
          </a:p>
        </p:txBody>
      </p:sp>
      <p:sp>
        <p:nvSpPr>
          <p:cNvPr id="32770" name="Content Placeholder 2">
            <a:extLst>
              <a:ext uri="{FF2B5EF4-FFF2-40B4-BE49-F238E27FC236}">
                <a16:creationId xmlns:a16="http://schemas.microsoft.com/office/drawing/2014/main" id="{EE80659C-E134-994A-B450-71979F94DDA0}"/>
              </a:ext>
            </a:extLst>
          </p:cNvPr>
          <p:cNvSpPr>
            <a:spLocks noGrp="1"/>
          </p:cNvSpPr>
          <p:nvPr>
            <p:ph sz="quarter" idx="1"/>
          </p:nvPr>
        </p:nvSpPr>
        <p:spPr>
          <a:xfrm>
            <a:off x="1980406" y="1041604"/>
            <a:ext cx="8231188" cy="4907676"/>
          </a:xfrm>
        </p:spPr>
        <p:txBody>
          <a:bodyPr/>
          <a:lstStyle/>
          <a:p>
            <a:pPr marL="0" indent="0" algn="just">
              <a:buNone/>
              <a:defRPr/>
            </a:pPr>
            <a:endParaRPr lang="pt-BR" sz="2400" dirty="0">
              <a:latin typeface="Georgia" panose="02040502050405020303" pitchFamily="18" charset="0"/>
            </a:endParaRPr>
          </a:p>
          <a:p>
            <a:pPr>
              <a:defRPr/>
            </a:pPr>
            <a:endParaRPr lang="pt-BR" sz="2400" dirty="0">
              <a:latin typeface="Georgia" panose="02040502050405020303" pitchFamily="18" charset="0"/>
            </a:endParaRPr>
          </a:p>
        </p:txBody>
      </p:sp>
      <p:sp>
        <p:nvSpPr>
          <p:cNvPr id="2" name="CaixaDeTexto 1">
            <a:extLst>
              <a:ext uri="{FF2B5EF4-FFF2-40B4-BE49-F238E27FC236}">
                <a16:creationId xmlns:a16="http://schemas.microsoft.com/office/drawing/2014/main" id="{C22F4116-BD9B-5F42-86C2-1AF249517B99}"/>
              </a:ext>
            </a:extLst>
          </p:cNvPr>
          <p:cNvSpPr txBox="1"/>
          <p:nvPr/>
        </p:nvSpPr>
        <p:spPr>
          <a:xfrm>
            <a:off x="1609344" y="1554480"/>
            <a:ext cx="9302495" cy="3785652"/>
          </a:xfrm>
          <a:prstGeom prst="rect">
            <a:avLst/>
          </a:prstGeom>
          <a:noFill/>
        </p:spPr>
        <p:txBody>
          <a:bodyPr wrap="square" rtlCol="0">
            <a:spAutoFit/>
          </a:bodyPr>
          <a:lstStyle/>
          <a:p>
            <a:pPr algn="ctr">
              <a:defRPr/>
            </a:pPr>
            <a:r>
              <a:rPr lang="pt-BR" sz="2400" b="1" dirty="0">
                <a:latin typeface="Georgia" panose="02040502050405020303" pitchFamily="18" charset="0"/>
              </a:rPr>
              <a:t>Portaria PGFN 33/2018</a:t>
            </a:r>
          </a:p>
          <a:p>
            <a:pPr algn="ctr">
              <a:defRPr/>
            </a:pPr>
            <a:endParaRPr lang="pt-BR" sz="2400" dirty="0">
              <a:latin typeface="Georgia" panose="02040502050405020303" pitchFamily="18" charset="0"/>
            </a:endParaRPr>
          </a:p>
          <a:p>
            <a:pPr algn="ctr">
              <a:defRPr/>
            </a:pPr>
            <a:r>
              <a:rPr lang="pt-BR" sz="2400" dirty="0">
                <a:latin typeface="Georgia" panose="02040502050405020303" pitchFamily="18" charset="0"/>
              </a:rPr>
              <a:t>Art. 15. (...)</a:t>
            </a:r>
          </a:p>
          <a:p>
            <a:pPr algn="ctr">
              <a:defRPr/>
            </a:pPr>
            <a:r>
              <a:rPr lang="pt-BR" sz="2400" dirty="0">
                <a:latin typeface="Georgia" panose="02040502050405020303" pitchFamily="18" charset="0"/>
              </a:rPr>
              <a:t>§ 1º. Admite-se o PRDI:</a:t>
            </a:r>
          </a:p>
          <a:p>
            <a:pPr algn="ctr">
              <a:defRPr/>
            </a:pPr>
            <a:r>
              <a:rPr lang="pt-BR" sz="2400" dirty="0">
                <a:latin typeface="Georgia" panose="02040502050405020303" pitchFamily="18" charset="0"/>
              </a:rPr>
              <a:t>I - para alegação de </a:t>
            </a:r>
            <a:r>
              <a:rPr lang="pt-BR" sz="2400" b="1" u="sng" dirty="0">
                <a:latin typeface="Georgia" panose="02040502050405020303" pitchFamily="18" charset="0"/>
              </a:rPr>
              <a:t>pagamento, parcelamento, suspensão de exigibilidade por decisão judicial, compensação, retificação da declaração, preenchimento da declaração com erro, vício formal na constituição do crédito, decadência ou prescrição</a:t>
            </a:r>
            <a:r>
              <a:rPr lang="pt-BR" sz="2400" dirty="0">
                <a:latin typeface="Georgia" panose="02040502050405020303" pitchFamily="18" charset="0"/>
              </a:rPr>
              <a:t>, quando ocorridos em momento anterior à inscrição em dívida ativa da União</a:t>
            </a:r>
            <a:r>
              <a:rPr lang="pt-BR" dirty="0">
                <a:latin typeface="Georgia" panose="02040502050405020303" pitchFamily="18" charset="0"/>
              </a:rPr>
              <a:t>;</a:t>
            </a:r>
          </a:p>
        </p:txBody>
      </p:sp>
    </p:spTree>
    <p:extLst>
      <p:ext uri="{BB962C8B-B14F-4D97-AF65-F5344CB8AC3E}">
        <p14:creationId xmlns:p14="http://schemas.microsoft.com/office/powerpoint/2010/main" val="2451791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6A0312E-049A-D84D-82E3-44466A56CD8D}"/>
              </a:ext>
            </a:extLst>
          </p:cNvPr>
          <p:cNvSpPr>
            <a:spLocks noGrp="1"/>
          </p:cNvSpPr>
          <p:nvPr>
            <p:ph type="title"/>
          </p:nvPr>
        </p:nvSpPr>
        <p:spPr bwMode="auto">
          <a:xfrm>
            <a:off x="2657549" y="1270508"/>
            <a:ext cx="6805612" cy="6492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algn="ctr" eaLnBrk="1" hangingPunct="1">
              <a:defRPr/>
            </a:pPr>
            <a:r>
              <a:rPr lang="pt-PT" altLang="x-none" sz="2400" b="1" dirty="0">
                <a:latin typeface="Georgia" charset="0"/>
              </a:rPr>
              <a:t>MEIOS DE CONTROLE DA LEGALIDADE </a:t>
            </a:r>
            <a:endParaRPr lang="pt-BR" altLang="x-none" sz="2400" dirty="0">
              <a:latin typeface="Georgia" charset="0"/>
            </a:endParaRPr>
          </a:p>
        </p:txBody>
      </p:sp>
      <p:sp>
        <p:nvSpPr>
          <p:cNvPr id="32770" name="Content Placeholder 2">
            <a:extLst>
              <a:ext uri="{FF2B5EF4-FFF2-40B4-BE49-F238E27FC236}">
                <a16:creationId xmlns:a16="http://schemas.microsoft.com/office/drawing/2014/main" id="{EE80659C-E134-994A-B450-71979F94DDA0}"/>
              </a:ext>
            </a:extLst>
          </p:cNvPr>
          <p:cNvSpPr>
            <a:spLocks noGrp="1"/>
          </p:cNvSpPr>
          <p:nvPr>
            <p:ph sz="quarter" idx="1"/>
          </p:nvPr>
        </p:nvSpPr>
        <p:spPr>
          <a:xfrm>
            <a:off x="1980406" y="1041604"/>
            <a:ext cx="8231188" cy="4907676"/>
          </a:xfrm>
        </p:spPr>
        <p:txBody>
          <a:bodyPr/>
          <a:lstStyle/>
          <a:p>
            <a:pPr marL="0" indent="0" algn="just">
              <a:buNone/>
              <a:defRPr/>
            </a:pPr>
            <a:endParaRPr lang="pt-BR" sz="2400" dirty="0">
              <a:latin typeface="Georgia" panose="02040502050405020303" pitchFamily="18" charset="0"/>
            </a:endParaRPr>
          </a:p>
          <a:p>
            <a:pPr>
              <a:defRPr/>
            </a:pPr>
            <a:endParaRPr lang="pt-BR" sz="2400" dirty="0">
              <a:latin typeface="Georgia" panose="02040502050405020303" pitchFamily="18" charset="0"/>
            </a:endParaRPr>
          </a:p>
        </p:txBody>
      </p:sp>
      <p:sp>
        <p:nvSpPr>
          <p:cNvPr id="3" name="CaixaDeTexto 2">
            <a:extLst>
              <a:ext uri="{FF2B5EF4-FFF2-40B4-BE49-F238E27FC236}">
                <a16:creationId xmlns:a16="http://schemas.microsoft.com/office/drawing/2014/main" id="{C98ECDC4-18C8-C549-9A09-442DD1974B8A}"/>
              </a:ext>
            </a:extLst>
          </p:cNvPr>
          <p:cNvSpPr txBox="1"/>
          <p:nvPr/>
        </p:nvSpPr>
        <p:spPr>
          <a:xfrm>
            <a:off x="1701715" y="3013501"/>
            <a:ext cx="8717279" cy="1938992"/>
          </a:xfrm>
          <a:prstGeom prst="rect">
            <a:avLst/>
          </a:prstGeom>
          <a:noFill/>
        </p:spPr>
        <p:txBody>
          <a:bodyPr wrap="square" rtlCol="0">
            <a:spAutoFit/>
          </a:bodyPr>
          <a:lstStyle/>
          <a:p>
            <a:pPr algn="just">
              <a:defRPr/>
            </a:pPr>
            <a:r>
              <a:rPr lang="pt-BR" sz="2400" dirty="0">
                <a:latin typeface="Georgia" panose="02040502050405020303" pitchFamily="18" charset="0"/>
              </a:rPr>
              <a:t>É possível ver o PRDI inserido no contexto dos “processos administrativos”?</a:t>
            </a:r>
          </a:p>
          <a:p>
            <a:pPr algn="just">
              <a:defRPr/>
            </a:pPr>
            <a:endParaRPr lang="pt-BR" sz="2400" dirty="0">
              <a:latin typeface="Georgia" panose="02040502050405020303" pitchFamily="18" charset="0"/>
            </a:endParaRPr>
          </a:p>
          <a:p>
            <a:pPr algn="just">
              <a:defRPr/>
            </a:pPr>
            <a:r>
              <a:rPr lang="pt-BR" sz="2400" dirty="0">
                <a:latin typeface="Georgia" panose="02040502050405020303" pitchFamily="18" charset="0"/>
              </a:rPr>
              <a:t>O PRDI suspende a exigibilidade do crédito tributário? Ou extingue o crédito tributário?</a:t>
            </a:r>
          </a:p>
        </p:txBody>
      </p:sp>
    </p:spTree>
    <p:extLst>
      <p:ext uri="{BB962C8B-B14F-4D97-AF65-F5344CB8AC3E}">
        <p14:creationId xmlns:p14="http://schemas.microsoft.com/office/powerpoint/2010/main" val="2835516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a:extLst>
              <a:ext uri="{FF2B5EF4-FFF2-40B4-BE49-F238E27FC236}">
                <a16:creationId xmlns:a16="http://schemas.microsoft.com/office/drawing/2014/main" id="{EE860691-094A-1BDE-8864-5E91CE110179}"/>
              </a:ext>
            </a:extLst>
          </p:cNvPr>
          <p:cNvPicPr>
            <a:picLocks noChangeAspect="1"/>
          </p:cNvPicPr>
          <p:nvPr/>
        </p:nvPicPr>
        <p:blipFill>
          <a:blip r:embed="rId3"/>
          <a:stretch>
            <a:fillRect/>
          </a:stretch>
        </p:blipFill>
        <p:spPr>
          <a:xfrm>
            <a:off x="633984" y="1060704"/>
            <a:ext cx="11143488" cy="4962144"/>
          </a:xfrm>
          <a:prstGeom prst="rect">
            <a:avLst/>
          </a:prstGeom>
        </p:spPr>
      </p:pic>
    </p:spTree>
    <p:extLst>
      <p:ext uri="{BB962C8B-B14F-4D97-AF65-F5344CB8AC3E}">
        <p14:creationId xmlns:p14="http://schemas.microsoft.com/office/powerpoint/2010/main" val="4281734935"/>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TotalTime>
  <Words>676</Words>
  <Application>Microsoft Office PowerPoint</Application>
  <PresentationFormat>Widescreen</PresentationFormat>
  <Paragraphs>78</Paragraphs>
  <Slides>13</Slides>
  <Notes>9</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13</vt:i4>
      </vt:variant>
    </vt:vector>
  </HeadingPairs>
  <TitlesOfParts>
    <vt:vector size="18" baseType="lpstr">
      <vt:lpstr>Arial</vt:lpstr>
      <vt:lpstr>Calibri</vt:lpstr>
      <vt:lpstr>Calibri Light</vt:lpstr>
      <vt:lpstr>Georgia</vt:lpstr>
      <vt:lpstr>Tema do Office</vt:lpstr>
      <vt:lpstr>O PRDI COMO INSTRUMENTO DE AJUSTAMENTO DE COBRANÇA.</vt:lpstr>
      <vt:lpstr>MEIO DE CONTROLE DA LEGALIDADE </vt:lpstr>
      <vt:lpstr>PRDI : Pedido de Revisão de Dívida Inscrita</vt:lpstr>
      <vt:lpstr>PRDI : Pedido de Revisão de Dívida Inscrita</vt:lpstr>
      <vt:lpstr>MEIOS DE CONTROLE DA LEGALIDADE </vt:lpstr>
      <vt:lpstr>MEIOS DE CONTROLE DA LEGALIDADE </vt:lpstr>
      <vt:lpstr>MEIOS DE CONTROLE DA LEGALIDADE </vt:lpstr>
      <vt:lpstr>MEIOS DE CONTROLE DA LEGALIDADE </vt:lpstr>
      <vt:lpstr>Apresentação do PowerPoint</vt:lpstr>
      <vt:lpstr>MEIOS DE CONTROLE DA LEGALIDADE </vt:lpstr>
      <vt:lpstr>MEIOS DE CONTROLE DA LEGALIDADE </vt:lpstr>
      <vt:lpstr>PRDI - EFEITOS</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Caca de Oliveira</dc:creator>
  <cp:lastModifiedBy>Congresso IBET</cp:lastModifiedBy>
  <cp:revision>20</cp:revision>
  <dcterms:created xsi:type="dcterms:W3CDTF">2022-11-18T18:20:41Z</dcterms:created>
  <dcterms:modified xsi:type="dcterms:W3CDTF">2022-12-08T13:46:33Z</dcterms:modified>
</cp:coreProperties>
</file>