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A482"/>
    <a:srgbClr val="0B2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87" autoAdjust="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B5E9E-5012-0EE1-2798-4673F9DFB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rgbClr val="0B233F">
              <a:alpha val="76000"/>
            </a:srgb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633A5C-2ED7-F24E-B940-CDE0C455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A8E0A-BBBE-ED7D-2ABA-D3E5EF12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92F5CA-113D-7460-F203-A165BB28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D67A33-DD1A-7DFD-A633-733E634A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38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AAA2B-5609-DC53-3642-B0E14B05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B11D44-EF41-D28E-3F68-F0F062CF1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AB3CD6-B193-ACC4-17DD-1A836E97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E77051-19EF-ED79-A8AE-60756694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7F2141-BDED-10B7-640B-022DDE8D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44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3A0E7A-4631-D669-596D-C05B419AC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8EE6E0-92FB-E524-2C7D-10DAB64A5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C3E123-2EC7-60C3-4A73-A24549BB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C4B891-71B0-29EA-8FEA-D3EE7FE88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72E7FC-E601-9455-8A09-9325FF28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32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699C6-6167-B96D-F3D1-E2D9F5DC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51148-3B9E-2584-F9B3-135A7F3D5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95C0E7-FF09-72EB-4332-D1E0696D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2A6B57-AA43-4631-95E9-FB032EF4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F32F89-74CA-CE09-5F5E-6CB29B30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0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8F116-B2BC-A486-0906-778006F7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2DE913-D2E5-F52F-845B-95FC8513B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284E4B-2476-CE2C-5D5B-52770AB7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E8FECE-A252-D22F-B9AB-2CE7F045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C55A3C-28BE-F91F-5D4F-9EF769A4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43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8283A-799D-3223-274E-990E9337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FEF5CC-E4D5-A79A-3435-837AEE2B3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B75CC1-321C-46F2-D1B8-2F31DD1EF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8104CB-EEFA-FB6F-1D8F-63FF2F93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150189-76E6-804A-A58D-17C3A5F4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42C353-D14E-B424-AD59-919347BD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94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E56F9-70ED-764B-A60E-7CD502AF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001727-529D-7DD8-EF63-1CBF9294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869AC5-8F8A-5BE4-459E-CD26B47A2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0BBFE8-D50B-F5E5-380F-26FA4FEC8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0F9F57-9CB9-3ED1-75ED-05B2327C4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E6E5DF-B7CA-BB69-409D-3F9962E7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0AE13A9-0CBA-EB1C-C4D3-BD14ECD3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5FE3474-0686-8F78-335B-E66B5453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0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18340-868C-2C34-0C49-BF0993DD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CFE7F4-8F6C-7C93-EA5D-65700B57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3D936A-693B-5491-0B53-45ACE1DF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A97424-DA7A-57F0-439E-D66424A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71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D399CD9-0248-BD48-19E3-DBFD5B92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6D5284F-E431-EC75-38EA-6E90314A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9E294A-FF84-7728-64A4-82287D14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24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F9F54-0B1E-07C2-42C6-0A796A20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FD64FB-F5EF-7FBF-2DD0-AEBEB8D6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D8ED09-AA1E-267C-629B-5653A4488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D459DF-CF82-39F2-9F2C-10B19463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C91952-D97B-6D3C-6F0D-CE7DB9B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90E08B-F15B-8D83-1BA8-D0AB35A7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0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E4DD7-F45D-0CCC-9C1A-2B5BB6C5B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246B81C-79D7-92D4-8BFD-91811F9D7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24B409-3477-CDFF-0D71-CC6CD7481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1D01DA-BCB4-0F14-8F03-9CECA7E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0989F1-9D25-73D7-28CC-34B35F9A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3EF11E-E18C-0021-4BFD-5C66863D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79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45E10AE-DE31-7BFB-3D98-6E0E01A1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9F0DD0-A071-F5B8-70EA-4D5B0039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0B233F">
              <a:alpha val="83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0B94AE-054E-E6E3-B08D-3C524D9E7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2742E-872B-CD29-F097-B8FB9626B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42C15F-A720-A04D-F684-267B334B6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70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D0A48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1230A5D-A4F2-5671-9BCA-B372124B0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023" y="1272988"/>
            <a:ext cx="9663953" cy="495748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pt-B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Extrafiscalidade e novas tecnologias</a:t>
            </a: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7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Paulo Caliendo</a:t>
            </a: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Doutor PUC/SP e Professor PUC/RS, Advogado e Professor IBET</a:t>
            </a:r>
            <a:b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904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44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                 Extrafiscalidade e novas tecnologias   Paulo Caliendo Doutor PUC/SP e Professor PUC/RS, Advogado e Professor IBET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Caca de Oliveira</dc:creator>
  <cp:lastModifiedBy>Congresso IBET</cp:lastModifiedBy>
  <cp:revision>121</cp:revision>
  <dcterms:created xsi:type="dcterms:W3CDTF">2022-11-18T18:20:41Z</dcterms:created>
  <dcterms:modified xsi:type="dcterms:W3CDTF">2022-12-08T13:35:23Z</dcterms:modified>
</cp:coreProperties>
</file>