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2"/>
    <a:srgbClr val="0B233F"/>
    <a:srgbClr val="D0A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bg1">
              <a:alpha val="47000"/>
            </a:schemeClr>
          </a:solidFill>
        </p:spPr>
        <p:txBody>
          <a:bodyPr anchor="b"/>
          <a:lstStyle>
            <a:lvl1pPr algn="ctr"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bg1">
              <a:alpha val="49000"/>
            </a:schemeClr>
          </a:solidFill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B233F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solidFill>
            <a:schemeClr val="bg1">
              <a:alpha val="18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rgbClr val="0C234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>
            <a:lvl1pPr>
              <a:defRPr>
                <a:solidFill>
                  <a:srgbClr val="0C2342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661377"/>
            <a:ext cx="10515600" cy="1325563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07/12/2022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C234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2CE946-027A-C608-966E-4102197DA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3133" y="1828801"/>
            <a:ext cx="9825566" cy="4131732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5700" dirty="0">
                <a:solidFill>
                  <a:srgbClr val="002060"/>
                </a:solidFill>
              </a:rPr>
              <a:t>Crimes tributários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400" dirty="0"/>
            </a:br>
            <a:endParaRPr lang="pt-BR" sz="24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39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Ministro </a:t>
            </a:r>
            <a:r>
              <a:rPr lang="pt-BR" sz="3900" dirty="0">
                <a:solidFill>
                  <a:srgbClr val="002060"/>
                </a:solidFill>
              </a:rPr>
              <a:t>Ribeiro Dantas</a:t>
            </a:r>
            <a:endParaRPr lang="pt-BR" sz="3800" dirty="0">
              <a:solidFill>
                <a:srgbClr val="00206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t-BR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9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99</cp:revision>
  <dcterms:created xsi:type="dcterms:W3CDTF">2022-11-18T18:20:41Z</dcterms:created>
  <dcterms:modified xsi:type="dcterms:W3CDTF">2022-12-07T19:40:38Z</dcterms:modified>
</cp:coreProperties>
</file>