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310" r:id="rId3"/>
    <p:sldId id="3320" r:id="rId4"/>
    <p:sldId id="3319" r:id="rId5"/>
    <p:sldId id="3395" r:id="rId6"/>
    <p:sldId id="3456" r:id="rId7"/>
    <p:sldId id="3326" r:id="rId8"/>
    <p:sldId id="693" r:id="rId9"/>
    <p:sldId id="729" r:id="rId10"/>
    <p:sldId id="3448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33F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210C23-D12F-415E-ACF9-9D037EF65B29}" v="508" dt="2022-12-07T15:33:01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A9275-26BD-41D0-ABE9-3CD1A1C86318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8F5DF-32A7-4E10-BAE1-275050649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13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81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s://www.linkedin.com/in/jos%C3%A9-eduardo-tellini-toledo-55699919/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4808"/>
            <a:ext cx="9144000" cy="2131587"/>
          </a:xfrm>
        </p:spPr>
        <p:txBody>
          <a:bodyPr>
            <a:normAutofit fontScale="90000"/>
          </a:bodyPr>
          <a:lstStyle/>
          <a:p>
            <a:r>
              <a:rPr lang="pt-BR" dirty="0"/>
              <a:t>PL 2486/2022 e a arbitragem em matéria tributária e aduaneira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pt-BR" sz="3600" b="1" i="1" dirty="0"/>
              <a:t>JOSÉ EDUARDO TELLINI TOLEDO</a:t>
            </a:r>
          </a:p>
          <a:p>
            <a:r>
              <a:rPr lang="pt-BR" sz="2900" b="1" i="1" dirty="0"/>
              <a:t>professor e coordenador do curso de arbitragem – IBET</a:t>
            </a:r>
          </a:p>
          <a:p>
            <a:r>
              <a:rPr lang="pt-BR" sz="2900" b="1" i="1" dirty="0"/>
              <a:t>cofundador do IBATT</a:t>
            </a:r>
          </a:p>
          <a:p>
            <a:r>
              <a:rPr lang="pt-BR" sz="2900" b="1" i="1" dirty="0"/>
              <a:t>sócio do escritório MADRONA ADVOGADOS</a:t>
            </a: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52C8066-A105-4C3B-9563-ADAC4D666D94}"/>
              </a:ext>
            </a:extLst>
          </p:cNvPr>
          <p:cNvSpPr txBox="1">
            <a:spLocks/>
          </p:cNvSpPr>
          <p:nvPr/>
        </p:nvSpPr>
        <p:spPr>
          <a:xfrm>
            <a:off x="1783904" y="3457106"/>
            <a:ext cx="7772400" cy="10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br>
              <a:rPr lang="pt-BR" sz="2000" dirty="0">
                <a:solidFill>
                  <a:schemeClr val="bg1"/>
                </a:solidFill>
              </a:rPr>
            </a:b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eduardo.toledo@madronalaw.com.br</a:t>
            </a:r>
            <a:br>
              <a:rPr lang="pt-BR" sz="2000" dirty="0">
                <a:solidFill>
                  <a:schemeClr val="bg1"/>
                </a:solidFill>
              </a:rPr>
            </a:br>
            <a:br>
              <a:rPr lang="pt-BR" sz="2000" dirty="0">
                <a:solidFill>
                  <a:schemeClr val="bg1"/>
                </a:solidFill>
              </a:rPr>
            </a:br>
            <a:br>
              <a:rPr lang="pt-BR" sz="2000" dirty="0">
                <a:solidFill>
                  <a:schemeClr val="bg1"/>
                </a:solidFill>
              </a:rPr>
            </a:br>
            <a:br>
              <a:rPr lang="pt-BR" sz="2000" dirty="0">
                <a:solidFill>
                  <a:schemeClr val="bg1"/>
                </a:solidFill>
              </a:rPr>
            </a:b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65175E0-9394-46D0-AE8C-7C8A8533C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49" y="3542627"/>
            <a:ext cx="499806" cy="499806"/>
          </a:xfrm>
          <a:prstGeom prst="rect">
            <a:avLst/>
          </a:prstGeom>
        </p:spPr>
      </p:pic>
      <p:pic>
        <p:nvPicPr>
          <p:cNvPr id="1028" name="Picture 4" descr="lh3.googleusercontent.com/2sREY-8UpjmaLDCTztldQ...">
            <a:extLst>
              <a:ext uri="{FF2B5EF4-FFF2-40B4-BE49-F238E27FC236}">
                <a16:creationId xmlns:a16="http://schemas.microsoft.com/office/drawing/2014/main" id="{0C86632B-F2DD-4905-9AA1-847680DC1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21" y="4088590"/>
            <a:ext cx="481834" cy="4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63E778F-F312-4904-92AA-299E3F5AF349}"/>
              </a:ext>
            </a:extLst>
          </p:cNvPr>
          <p:cNvSpPr txBox="1">
            <a:spLocks/>
          </p:cNvSpPr>
          <p:nvPr/>
        </p:nvSpPr>
        <p:spPr>
          <a:xfrm>
            <a:off x="1524001" y="3487352"/>
            <a:ext cx="5429625" cy="10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br>
              <a:rPr lang="pt-BR" sz="2000" dirty="0"/>
            </a:br>
            <a:br>
              <a:rPr lang="pt-BR" sz="2000" dirty="0"/>
            </a:br>
            <a:r>
              <a:rPr lang="pt-BR" sz="2000" dirty="0" err="1">
                <a:solidFill>
                  <a:schemeClr val="bg1"/>
                </a:solidFill>
              </a:rPr>
              <a:t>jettoledo</a:t>
            </a:r>
            <a:br>
              <a:rPr lang="pt-BR" sz="2000" dirty="0">
                <a:solidFill>
                  <a:schemeClr val="bg1"/>
                </a:solidFill>
              </a:rPr>
            </a:b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1030" name="Picture 6" descr="Tudo sobre LinkedIn - História e Notícias - Canaltech">
            <a:extLst>
              <a:ext uri="{FF2B5EF4-FFF2-40B4-BE49-F238E27FC236}">
                <a16:creationId xmlns:a16="http://schemas.microsoft.com/office/drawing/2014/main" id="{B807309A-FDC6-4EB4-8543-73DE69DF8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49" y="4625525"/>
            <a:ext cx="481834" cy="4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C402D54-FF51-4B70-B9A0-73C717650CDB}"/>
              </a:ext>
            </a:extLst>
          </p:cNvPr>
          <p:cNvSpPr txBox="1"/>
          <p:nvPr/>
        </p:nvSpPr>
        <p:spPr>
          <a:xfrm>
            <a:off x="3654552" y="4554873"/>
            <a:ext cx="6760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https://www.linkedin.com/in/jos%C3%A9-eduardo-tellini-toledo-55699919/</a:t>
            </a:r>
            <a:endParaRPr lang="pt-BR" u="sng" dirty="0">
              <a:solidFill>
                <a:schemeClr val="bg1"/>
              </a:solidFill>
            </a:endParaRPr>
          </a:p>
        </p:txBody>
      </p:sp>
      <p:pic>
        <p:nvPicPr>
          <p:cNvPr id="1032" name="Picture 8" descr="Símbolo de telefone | Vectores de Domínio Público">
            <a:extLst>
              <a:ext uri="{FF2B5EF4-FFF2-40B4-BE49-F238E27FC236}">
                <a16:creationId xmlns:a16="http://schemas.microsoft.com/office/drawing/2014/main" id="{92BBE70D-E73E-4482-8477-0CF8E5EC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61" y="5201203"/>
            <a:ext cx="421995" cy="4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F530FCA-B24A-44E3-9565-609E359B596E}"/>
              </a:ext>
            </a:extLst>
          </p:cNvPr>
          <p:cNvSpPr txBox="1"/>
          <p:nvPr/>
        </p:nvSpPr>
        <p:spPr>
          <a:xfrm>
            <a:off x="3654552" y="5201203"/>
            <a:ext cx="6760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(11) 98703-3147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FFBAC0C-76EF-7DE8-45BC-465EC1441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1504" y="1758668"/>
            <a:ext cx="9144000" cy="886439"/>
          </a:xfrm>
        </p:spPr>
        <p:txBody>
          <a:bodyPr>
            <a:normAutofit fontScale="90000"/>
          </a:bodyPr>
          <a:lstStyle/>
          <a:p>
            <a:r>
              <a:rPr lang="pt-BR" dirty="0"/>
              <a:t>José Eduardo Tellini Toledo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2929">
            <a:extLst>
              <a:ext uri="{FF2B5EF4-FFF2-40B4-BE49-F238E27FC236}">
                <a16:creationId xmlns:a16="http://schemas.microsoft.com/office/drawing/2014/main" id="{532E547A-3913-C24F-B694-24FA46715B95}"/>
              </a:ext>
            </a:extLst>
          </p:cNvPr>
          <p:cNvSpPr/>
          <p:nvPr/>
        </p:nvSpPr>
        <p:spPr>
          <a:xfrm>
            <a:off x="4726282" y="4802530"/>
            <a:ext cx="2751996" cy="532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69" y="0"/>
                </a:moveTo>
                <a:lnTo>
                  <a:pt x="0" y="0"/>
                </a:lnTo>
                <a:lnTo>
                  <a:pt x="1831" y="10800"/>
                </a:lnTo>
                <a:lnTo>
                  <a:pt x="0" y="21600"/>
                </a:lnTo>
                <a:lnTo>
                  <a:pt x="19769" y="21600"/>
                </a:lnTo>
                <a:lnTo>
                  <a:pt x="21600" y="10800"/>
                </a:lnTo>
                <a:cubicBezTo>
                  <a:pt x="21600" y="10800"/>
                  <a:pt x="19769" y="0"/>
                  <a:pt x="19769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endParaRPr sz="1319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3" name="Shape 2930">
            <a:extLst>
              <a:ext uri="{FF2B5EF4-FFF2-40B4-BE49-F238E27FC236}">
                <a16:creationId xmlns:a16="http://schemas.microsoft.com/office/drawing/2014/main" id="{65500AB3-C47D-9848-8511-58D7AFDF3404}"/>
              </a:ext>
            </a:extLst>
          </p:cNvPr>
          <p:cNvSpPr/>
          <p:nvPr/>
        </p:nvSpPr>
        <p:spPr>
          <a:xfrm>
            <a:off x="2102620" y="4802530"/>
            <a:ext cx="2751995" cy="532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69" y="0"/>
                </a:moveTo>
                <a:lnTo>
                  <a:pt x="0" y="0"/>
                </a:lnTo>
                <a:lnTo>
                  <a:pt x="0" y="21600"/>
                </a:lnTo>
                <a:lnTo>
                  <a:pt x="19769" y="21600"/>
                </a:lnTo>
                <a:lnTo>
                  <a:pt x="21600" y="10800"/>
                </a:lnTo>
                <a:cubicBezTo>
                  <a:pt x="21600" y="10800"/>
                  <a:pt x="19769" y="0"/>
                  <a:pt x="19769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endParaRPr sz="1319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4" name="Shape 2931">
            <a:extLst>
              <a:ext uri="{FF2B5EF4-FFF2-40B4-BE49-F238E27FC236}">
                <a16:creationId xmlns:a16="http://schemas.microsoft.com/office/drawing/2014/main" id="{B43705BE-2DEB-AA4E-BF7C-908D115EA670}"/>
              </a:ext>
            </a:extLst>
          </p:cNvPr>
          <p:cNvSpPr/>
          <p:nvPr/>
        </p:nvSpPr>
        <p:spPr>
          <a:xfrm>
            <a:off x="7349948" y="4802530"/>
            <a:ext cx="2751996" cy="532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1831" y="10800"/>
                </a:ln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600" y="0"/>
                  <a:pt x="2160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endParaRPr sz="1319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0" name="Shape 2944">
            <a:extLst>
              <a:ext uri="{FF2B5EF4-FFF2-40B4-BE49-F238E27FC236}">
                <a16:creationId xmlns:a16="http://schemas.microsoft.com/office/drawing/2014/main" id="{F4E407A9-3F51-D341-B339-2CDBCB191EB8}"/>
              </a:ext>
            </a:extLst>
          </p:cNvPr>
          <p:cNvSpPr/>
          <p:nvPr/>
        </p:nvSpPr>
        <p:spPr>
          <a:xfrm>
            <a:off x="5623968" y="4078924"/>
            <a:ext cx="5343418" cy="17101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1" name="Shape 2945">
            <a:extLst>
              <a:ext uri="{FF2B5EF4-FFF2-40B4-BE49-F238E27FC236}">
                <a16:creationId xmlns:a16="http://schemas.microsoft.com/office/drawing/2014/main" id="{A9872835-C16E-B54F-9C21-F277A7F2FA8E}"/>
              </a:ext>
            </a:extLst>
          </p:cNvPr>
          <p:cNvSpPr/>
          <p:nvPr/>
        </p:nvSpPr>
        <p:spPr>
          <a:xfrm flipV="1">
            <a:off x="1838326" y="4078924"/>
            <a:ext cx="3789078" cy="15286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4" name="Shape 2948">
            <a:extLst>
              <a:ext uri="{FF2B5EF4-FFF2-40B4-BE49-F238E27FC236}">
                <a16:creationId xmlns:a16="http://schemas.microsoft.com/office/drawing/2014/main" id="{61B59B9A-47E2-1E4F-BE61-DC688A6F620D}"/>
              </a:ext>
            </a:extLst>
          </p:cNvPr>
          <p:cNvSpPr/>
          <p:nvPr/>
        </p:nvSpPr>
        <p:spPr>
          <a:xfrm>
            <a:off x="2479014" y="4041421"/>
            <a:ext cx="145267" cy="145267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5" name="Shape 2949">
            <a:extLst>
              <a:ext uri="{FF2B5EF4-FFF2-40B4-BE49-F238E27FC236}">
                <a16:creationId xmlns:a16="http://schemas.microsoft.com/office/drawing/2014/main" id="{9DD5B0FD-FE52-8E48-8506-C55B966D4601}"/>
              </a:ext>
            </a:extLst>
          </p:cNvPr>
          <p:cNvSpPr/>
          <p:nvPr/>
        </p:nvSpPr>
        <p:spPr>
          <a:xfrm>
            <a:off x="3939118" y="4013933"/>
            <a:ext cx="145267" cy="145267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6" name="Shape 2950">
            <a:extLst>
              <a:ext uri="{FF2B5EF4-FFF2-40B4-BE49-F238E27FC236}">
                <a16:creationId xmlns:a16="http://schemas.microsoft.com/office/drawing/2014/main" id="{61143E01-4DCB-DC46-9D2E-A8BB50BC7FA9}"/>
              </a:ext>
            </a:extLst>
          </p:cNvPr>
          <p:cNvSpPr/>
          <p:nvPr/>
        </p:nvSpPr>
        <p:spPr>
          <a:xfrm>
            <a:off x="4651486" y="4006290"/>
            <a:ext cx="145267" cy="145267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7" name="Shape 2951">
            <a:extLst>
              <a:ext uri="{FF2B5EF4-FFF2-40B4-BE49-F238E27FC236}">
                <a16:creationId xmlns:a16="http://schemas.microsoft.com/office/drawing/2014/main" id="{A8D9A288-B39D-A743-94A3-08881A9A32C3}"/>
              </a:ext>
            </a:extLst>
          </p:cNvPr>
          <p:cNvSpPr/>
          <p:nvPr/>
        </p:nvSpPr>
        <p:spPr>
          <a:xfrm>
            <a:off x="6993214" y="3999618"/>
            <a:ext cx="145267" cy="145267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8" name="Shape 2952">
            <a:extLst>
              <a:ext uri="{FF2B5EF4-FFF2-40B4-BE49-F238E27FC236}">
                <a16:creationId xmlns:a16="http://schemas.microsoft.com/office/drawing/2014/main" id="{68514F74-C627-4849-A2E4-1D89888738DD}"/>
              </a:ext>
            </a:extLst>
          </p:cNvPr>
          <p:cNvSpPr/>
          <p:nvPr/>
        </p:nvSpPr>
        <p:spPr>
          <a:xfrm>
            <a:off x="8134866" y="3986847"/>
            <a:ext cx="145267" cy="145267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0" name="Shape 2954">
            <a:extLst>
              <a:ext uri="{FF2B5EF4-FFF2-40B4-BE49-F238E27FC236}">
                <a16:creationId xmlns:a16="http://schemas.microsoft.com/office/drawing/2014/main" id="{518DACEE-EE26-0E47-B622-8017D513200D}"/>
              </a:ext>
            </a:extLst>
          </p:cNvPr>
          <p:cNvSpPr/>
          <p:nvPr/>
        </p:nvSpPr>
        <p:spPr>
          <a:xfrm>
            <a:off x="3211554" y="4022745"/>
            <a:ext cx="145267" cy="145267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1" name="Shape 2955">
            <a:extLst>
              <a:ext uri="{FF2B5EF4-FFF2-40B4-BE49-F238E27FC236}">
                <a16:creationId xmlns:a16="http://schemas.microsoft.com/office/drawing/2014/main" id="{D4F229FD-688C-0444-AB64-0C97A290A07E}"/>
              </a:ext>
            </a:extLst>
          </p:cNvPr>
          <p:cNvSpPr/>
          <p:nvPr/>
        </p:nvSpPr>
        <p:spPr>
          <a:xfrm>
            <a:off x="5186584" y="3993185"/>
            <a:ext cx="145267" cy="145267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9" name="Shape 2958">
            <a:extLst>
              <a:ext uri="{FF2B5EF4-FFF2-40B4-BE49-F238E27FC236}">
                <a16:creationId xmlns:a16="http://schemas.microsoft.com/office/drawing/2014/main" id="{8CF9D818-5972-5445-A4FC-4D13F17E98B5}"/>
              </a:ext>
            </a:extLst>
          </p:cNvPr>
          <p:cNvSpPr/>
          <p:nvPr/>
        </p:nvSpPr>
        <p:spPr>
          <a:xfrm flipH="1" flipV="1">
            <a:off x="2771693" y="2818865"/>
            <a:ext cx="418092" cy="1095514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7" name="Shape 2961">
            <a:extLst>
              <a:ext uri="{FF2B5EF4-FFF2-40B4-BE49-F238E27FC236}">
                <a16:creationId xmlns:a16="http://schemas.microsoft.com/office/drawing/2014/main" id="{BBB178BC-5EE6-A64F-87A6-465F1BDDFCA7}"/>
              </a:ext>
            </a:extLst>
          </p:cNvPr>
          <p:cNvSpPr/>
          <p:nvPr/>
        </p:nvSpPr>
        <p:spPr>
          <a:xfrm flipH="1" flipV="1">
            <a:off x="4199908" y="2118955"/>
            <a:ext cx="438425" cy="1872674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5" name="Shape 2964">
            <a:extLst>
              <a:ext uri="{FF2B5EF4-FFF2-40B4-BE49-F238E27FC236}">
                <a16:creationId xmlns:a16="http://schemas.microsoft.com/office/drawing/2014/main" id="{B507B9F2-5926-CA45-A36A-8FE95797AA06}"/>
              </a:ext>
            </a:extLst>
          </p:cNvPr>
          <p:cNvSpPr/>
          <p:nvPr/>
        </p:nvSpPr>
        <p:spPr>
          <a:xfrm flipH="1" flipV="1">
            <a:off x="6741894" y="2897546"/>
            <a:ext cx="321338" cy="1062419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1" name="Shape 2970">
            <a:extLst>
              <a:ext uri="{FF2B5EF4-FFF2-40B4-BE49-F238E27FC236}">
                <a16:creationId xmlns:a16="http://schemas.microsoft.com/office/drawing/2014/main" id="{588A46D4-C1A2-1740-8852-FDE6008B26F3}"/>
              </a:ext>
            </a:extLst>
          </p:cNvPr>
          <p:cNvSpPr/>
          <p:nvPr/>
        </p:nvSpPr>
        <p:spPr>
          <a:xfrm flipH="1" flipV="1">
            <a:off x="2234687" y="3333353"/>
            <a:ext cx="236309" cy="630272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9" name="Shape 2973">
            <a:extLst>
              <a:ext uri="{FF2B5EF4-FFF2-40B4-BE49-F238E27FC236}">
                <a16:creationId xmlns:a16="http://schemas.microsoft.com/office/drawing/2014/main" id="{F8E1F5A3-6602-9D43-8322-083F691FBB65}"/>
              </a:ext>
            </a:extLst>
          </p:cNvPr>
          <p:cNvSpPr/>
          <p:nvPr/>
        </p:nvSpPr>
        <p:spPr>
          <a:xfrm flipH="1" flipV="1">
            <a:off x="3910042" y="3695701"/>
            <a:ext cx="91555" cy="281782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7" name="Shape 2976">
            <a:extLst>
              <a:ext uri="{FF2B5EF4-FFF2-40B4-BE49-F238E27FC236}">
                <a16:creationId xmlns:a16="http://schemas.microsoft.com/office/drawing/2014/main" id="{C8EA8964-19CA-6A40-8BFF-7A92FAB171DF}"/>
              </a:ext>
            </a:extLst>
          </p:cNvPr>
          <p:cNvSpPr/>
          <p:nvPr/>
        </p:nvSpPr>
        <p:spPr>
          <a:xfrm flipH="1" flipV="1">
            <a:off x="5171177" y="3564958"/>
            <a:ext cx="84854" cy="308215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5" name="Shape 2979">
            <a:extLst>
              <a:ext uri="{FF2B5EF4-FFF2-40B4-BE49-F238E27FC236}">
                <a16:creationId xmlns:a16="http://schemas.microsoft.com/office/drawing/2014/main" id="{FD1E2B05-E3E6-FF42-B0C6-8D4056AE7C17}"/>
              </a:ext>
            </a:extLst>
          </p:cNvPr>
          <p:cNvSpPr/>
          <p:nvPr/>
        </p:nvSpPr>
        <p:spPr>
          <a:xfrm flipH="1" flipV="1">
            <a:off x="8088459" y="3637043"/>
            <a:ext cx="91104" cy="277172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95509B1-1E76-B74B-88B2-E2ABDCF0ACEF}"/>
              </a:ext>
            </a:extLst>
          </p:cNvPr>
          <p:cNvSpPr txBox="1"/>
          <p:nvPr/>
        </p:nvSpPr>
        <p:spPr>
          <a:xfrm>
            <a:off x="2298111" y="4136118"/>
            <a:ext cx="53412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1824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7B13FD7-4367-5C43-B363-ED08DC5DC119}"/>
              </a:ext>
            </a:extLst>
          </p:cNvPr>
          <p:cNvSpPr txBox="1"/>
          <p:nvPr/>
        </p:nvSpPr>
        <p:spPr>
          <a:xfrm>
            <a:off x="3001285" y="4180083"/>
            <a:ext cx="51648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1837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E7CA5B7-2674-EA4E-A1CE-8C6490D1C3B8}"/>
              </a:ext>
            </a:extLst>
          </p:cNvPr>
          <p:cNvSpPr txBox="1"/>
          <p:nvPr/>
        </p:nvSpPr>
        <p:spPr>
          <a:xfrm>
            <a:off x="3732412" y="4180083"/>
            <a:ext cx="54213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1850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AE3EE9A-8E30-CF46-992B-4FA64BB1875D}"/>
              </a:ext>
            </a:extLst>
          </p:cNvPr>
          <p:cNvSpPr txBox="1"/>
          <p:nvPr/>
        </p:nvSpPr>
        <p:spPr>
          <a:xfrm>
            <a:off x="4444593" y="4190165"/>
            <a:ext cx="49404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1891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43FF785-DDF6-0747-A885-14BE3391C8FA}"/>
              </a:ext>
            </a:extLst>
          </p:cNvPr>
          <p:cNvSpPr txBox="1"/>
          <p:nvPr/>
        </p:nvSpPr>
        <p:spPr>
          <a:xfrm>
            <a:off x="4993153" y="4169024"/>
            <a:ext cx="492443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1916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ADF8172-D692-F64B-ABAA-1EBCFE6EEC9D}"/>
              </a:ext>
            </a:extLst>
          </p:cNvPr>
          <p:cNvSpPr txBox="1"/>
          <p:nvPr/>
        </p:nvSpPr>
        <p:spPr>
          <a:xfrm>
            <a:off x="6803595" y="4172598"/>
            <a:ext cx="524504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1939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6766042-9A98-524D-8048-F089A77876B3}"/>
              </a:ext>
            </a:extLst>
          </p:cNvPr>
          <p:cNvSpPr txBox="1"/>
          <p:nvPr/>
        </p:nvSpPr>
        <p:spPr>
          <a:xfrm>
            <a:off x="7753639" y="4179124"/>
            <a:ext cx="85887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1973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704EA4D0-C2C5-A44D-8358-1C0727AE09AC}"/>
              </a:ext>
            </a:extLst>
          </p:cNvPr>
          <p:cNvSpPr txBox="1">
            <a:spLocks/>
          </p:cNvSpPr>
          <p:nvPr/>
        </p:nvSpPr>
        <p:spPr>
          <a:xfrm>
            <a:off x="3342463" y="2414128"/>
            <a:ext cx="1193311" cy="1535044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ea typeface="Lato Light" panose="020F0502020204030203" pitchFamily="34" charset="0"/>
                <a:cs typeface="KoHo Medium" panose="020B0604020202020204" charset="-34"/>
              </a:rPr>
              <a:t>Código Comercial + Regulamento 737 art. 411 – juízo arbitral ou é voluntário ou é necessário (disputa entre sócios).</a:t>
            </a:r>
          </a:p>
        </p:txBody>
      </p:sp>
      <p:sp>
        <p:nvSpPr>
          <p:cNvPr id="72" name="Subtitle 2">
            <a:extLst>
              <a:ext uri="{FF2B5EF4-FFF2-40B4-BE49-F238E27FC236}">
                <a16:creationId xmlns:a16="http://schemas.microsoft.com/office/drawing/2014/main" id="{38787FEB-EE51-964A-BE23-14E71325D014}"/>
              </a:ext>
            </a:extLst>
          </p:cNvPr>
          <p:cNvSpPr txBox="1">
            <a:spLocks/>
          </p:cNvSpPr>
          <p:nvPr/>
        </p:nvSpPr>
        <p:spPr>
          <a:xfrm>
            <a:off x="1275076" y="2495389"/>
            <a:ext cx="1295323" cy="1034907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ea typeface="Lato Light" panose="020F0502020204030203" pitchFamily="34" charset="0"/>
                <a:cs typeface="KoHo Medium" panose="020B0604020202020204" charset="-34"/>
              </a:rPr>
              <a:t>Art. 160 – CF - ... Poderão as partes nomear juízes árbitros. Suas sentenças serão executadas...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D30F843F-CE2A-9A4B-81EF-3AB472A65440}"/>
              </a:ext>
            </a:extLst>
          </p:cNvPr>
          <p:cNvSpPr txBox="1">
            <a:spLocks/>
          </p:cNvSpPr>
          <p:nvPr/>
        </p:nvSpPr>
        <p:spPr>
          <a:xfrm>
            <a:off x="4638920" y="2819929"/>
            <a:ext cx="1193311" cy="701482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ea typeface="Lato Light" panose="020F0502020204030203" pitchFamily="34" charset="0"/>
                <a:cs typeface="KoHo Medium" panose="020B0604020202020204" charset="-34"/>
              </a:rPr>
              <a:t>Código Civil – </a:t>
            </a:r>
            <a:r>
              <a:rPr lang="pt-BR" sz="1100" b="1" dirty="0" err="1">
                <a:solidFill>
                  <a:schemeClr val="bg1"/>
                </a:solidFill>
                <a:latin typeface="KoHo Medium" panose="020B0604020202020204" charset="-34"/>
                <a:ea typeface="Lato Light" panose="020F0502020204030203" pitchFamily="34" charset="0"/>
                <a:cs typeface="KoHo Medium" panose="020B0604020202020204" charset="-34"/>
              </a:rPr>
              <a:t>arts</a:t>
            </a:r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ea typeface="Lato Light" panose="020F0502020204030203" pitchFamily="34" charset="0"/>
                <a:cs typeface="KoHo Medium" panose="020B0604020202020204" charset="-34"/>
              </a:rPr>
              <a:t>. 1037 a 1048 – arbitragem voluntária</a:t>
            </a: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674A9BF7-8F82-F34D-B26B-2D73E9D272DF}"/>
              </a:ext>
            </a:extLst>
          </p:cNvPr>
          <p:cNvSpPr txBox="1">
            <a:spLocks/>
          </p:cNvSpPr>
          <p:nvPr/>
        </p:nvSpPr>
        <p:spPr>
          <a:xfrm>
            <a:off x="7502532" y="3196080"/>
            <a:ext cx="1093169" cy="534770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ea typeface="Lato Light" panose="020F0502020204030203" pitchFamily="34" charset="0"/>
                <a:cs typeface="KoHo Medium" panose="020B0604020202020204" charset="-34"/>
              </a:rPr>
              <a:t>CPC – também trata do juízo arbitral</a:t>
            </a: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840472D8-DD69-1E47-A061-E3B710116AEC}"/>
              </a:ext>
            </a:extLst>
          </p:cNvPr>
          <p:cNvSpPr txBox="1">
            <a:spLocks/>
          </p:cNvSpPr>
          <p:nvPr/>
        </p:nvSpPr>
        <p:spPr>
          <a:xfrm>
            <a:off x="3715648" y="1431209"/>
            <a:ext cx="1193311" cy="701482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ea typeface="Lato Light" panose="020F0502020204030203" pitchFamily="34" charset="0"/>
                <a:cs typeface="KoHo Medium" panose="020B0604020202020204" charset="-34"/>
              </a:rPr>
              <a:t>CF - Menção para arbitragem em disputas internacionais</a:t>
            </a: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id="{8B31FE5C-D407-B74F-9732-B871F8EBA1FE}"/>
              </a:ext>
            </a:extLst>
          </p:cNvPr>
          <p:cNvSpPr txBox="1">
            <a:spLocks/>
          </p:cNvSpPr>
          <p:nvPr/>
        </p:nvSpPr>
        <p:spPr>
          <a:xfrm>
            <a:off x="2439605" y="1755448"/>
            <a:ext cx="1193311" cy="1201619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ea typeface="Lato Light" panose="020F0502020204030203" pitchFamily="34" charset="0"/>
                <a:cs typeface="KoHo Medium" panose="020B0604020202020204" charset="-34"/>
              </a:rPr>
              <a:t>Lei 108/37 – juízo arbitral para controvérsias de contratos de locação de serviços.</a:t>
            </a:r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406A2874-7523-7B40-AF3A-206D6E449E70}"/>
              </a:ext>
            </a:extLst>
          </p:cNvPr>
          <p:cNvSpPr txBox="1">
            <a:spLocks/>
          </p:cNvSpPr>
          <p:nvPr/>
        </p:nvSpPr>
        <p:spPr>
          <a:xfrm>
            <a:off x="6185002" y="2088653"/>
            <a:ext cx="1033772" cy="868194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ea typeface="Lato Light" panose="020F0502020204030203" pitchFamily="34" charset="0"/>
                <a:cs typeface="KoHo Medium" panose="020B0604020202020204" charset="-34"/>
              </a:rPr>
              <a:t>Lei 1.608 – CPC – </a:t>
            </a:r>
            <a:r>
              <a:rPr lang="pt-BR" sz="1100" b="1" dirty="0" err="1">
                <a:solidFill>
                  <a:schemeClr val="bg1"/>
                </a:solidFill>
                <a:latin typeface="KoHo Medium" panose="020B0604020202020204" charset="-34"/>
                <a:ea typeface="Lato Light" panose="020F0502020204030203" pitchFamily="34" charset="0"/>
                <a:cs typeface="KoHo Medium" panose="020B0604020202020204" charset="-34"/>
              </a:rPr>
              <a:t>arts</a:t>
            </a:r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ea typeface="Lato Light" panose="020F0502020204030203" pitchFamily="34" charset="0"/>
                <a:cs typeface="KoHo Medium" panose="020B0604020202020204" charset="-34"/>
              </a:rPr>
              <a:t>. 1031 a 1046 – do juízo arbitral</a:t>
            </a:r>
          </a:p>
        </p:txBody>
      </p:sp>
      <p:sp>
        <p:nvSpPr>
          <p:cNvPr id="3" name="Shape 2952">
            <a:extLst>
              <a:ext uri="{FF2B5EF4-FFF2-40B4-BE49-F238E27FC236}">
                <a16:creationId xmlns:a16="http://schemas.microsoft.com/office/drawing/2014/main" id="{A9F18F8C-A3EE-404D-AC6D-52873DFA7DEC}"/>
              </a:ext>
            </a:extLst>
          </p:cNvPr>
          <p:cNvSpPr/>
          <p:nvPr/>
        </p:nvSpPr>
        <p:spPr>
          <a:xfrm rot="2351958">
            <a:off x="8624534" y="3993185"/>
            <a:ext cx="145267" cy="145267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" name="Shape 2964">
            <a:extLst>
              <a:ext uri="{FF2B5EF4-FFF2-40B4-BE49-F238E27FC236}">
                <a16:creationId xmlns:a16="http://schemas.microsoft.com/office/drawing/2014/main" id="{F87C4A3F-7C06-4588-8732-1017C24C3542}"/>
              </a:ext>
            </a:extLst>
          </p:cNvPr>
          <p:cNvSpPr/>
          <p:nvPr/>
        </p:nvSpPr>
        <p:spPr>
          <a:xfrm flipH="1" flipV="1">
            <a:off x="8445827" y="2939176"/>
            <a:ext cx="257808" cy="1001633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" name="TextBox 62">
            <a:extLst>
              <a:ext uri="{FF2B5EF4-FFF2-40B4-BE49-F238E27FC236}">
                <a16:creationId xmlns:a16="http://schemas.microsoft.com/office/drawing/2014/main" id="{3BF2123C-6A17-43F3-935A-F42BE7022E1E}"/>
              </a:ext>
            </a:extLst>
          </p:cNvPr>
          <p:cNvSpPr txBox="1"/>
          <p:nvPr/>
        </p:nvSpPr>
        <p:spPr>
          <a:xfrm>
            <a:off x="8422792" y="4169588"/>
            <a:ext cx="532518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1988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6B10105-8409-44E2-825D-A17D14DD2E66}"/>
              </a:ext>
            </a:extLst>
          </p:cNvPr>
          <p:cNvSpPr txBox="1">
            <a:spLocks/>
          </p:cNvSpPr>
          <p:nvPr/>
        </p:nvSpPr>
        <p:spPr>
          <a:xfrm>
            <a:off x="7988549" y="2388887"/>
            <a:ext cx="1193311" cy="534770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ea typeface="Lato Light" panose="020F0502020204030203" pitchFamily="34" charset="0"/>
                <a:cs typeface="KoHo Medium" panose="020B0604020202020204" charset="-34"/>
              </a:rPr>
              <a:t>CPC – também trata do juízo arbitral</a:t>
            </a:r>
          </a:p>
        </p:txBody>
      </p:sp>
      <p:sp>
        <p:nvSpPr>
          <p:cNvPr id="7" name="Shape 2952">
            <a:extLst>
              <a:ext uri="{FF2B5EF4-FFF2-40B4-BE49-F238E27FC236}">
                <a16:creationId xmlns:a16="http://schemas.microsoft.com/office/drawing/2014/main" id="{0CE080B6-5410-46F0-9B1F-786B45A40DD6}"/>
              </a:ext>
            </a:extLst>
          </p:cNvPr>
          <p:cNvSpPr/>
          <p:nvPr/>
        </p:nvSpPr>
        <p:spPr>
          <a:xfrm>
            <a:off x="9521939" y="3986847"/>
            <a:ext cx="145267" cy="145267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8" name="Shape 2979">
            <a:extLst>
              <a:ext uri="{FF2B5EF4-FFF2-40B4-BE49-F238E27FC236}">
                <a16:creationId xmlns:a16="http://schemas.microsoft.com/office/drawing/2014/main" id="{B68A6660-8CFB-4670-966A-160CF8CBE9F6}"/>
              </a:ext>
            </a:extLst>
          </p:cNvPr>
          <p:cNvSpPr/>
          <p:nvPr/>
        </p:nvSpPr>
        <p:spPr>
          <a:xfrm flipH="1" flipV="1">
            <a:off x="9467465" y="3704258"/>
            <a:ext cx="87957" cy="250318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6F627AB-627A-4B44-A9F4-51FA7F076B3C}"/>
              </a:ext>
            </a:extLst>
          </p:cNvPr>
          <p:cNvSpPr txBox="1">
            <a:spLocks/>
          </p:cNvSpPr>
          <p:nvPr/>
        </p:nvSpPr>
        <p:spPr>
          <a:xfrm>
            <a:off x="8969899" y="3127770"/>
            <a:ext cx="960532" cy="568625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ea typeface="Lato Light" panose="020F0502020204030203" pitchFamily="34" charset="0"/>
                <a:cs typeface="KoHo Medium" panose="020B0604020202020204" charset="-34"/>
              </a:rPr>
              <a:t>Lei da Arbitragem</a:t>
            </a:r>
          </a:p>
          <a:p>
            <a:pPr algn="l">
              <a:lnSpc>
                <a:spcPts val="1313"/>
              </a:lnSpc>
            </a:pPr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ea typeface="Lato Light" panose="020F0502020204030203" pitchFamily="34" charset="0"/>
                <a:cs typeface="KoHo Medium" panose="020B0604020202020204" charset="-34"/>
              </a:rPr>
              <a:t>(Lei 9.307/96)</a:t>
            </a:r>
          </a:p>
        </p:txBody>
      </p:sp>
      <p:sp>
        <p:nvSpPr>
          <p:cNvPr id="10" name="TextBox 63">
            <a:extLst>
              <a:ext uri="{FF2B5EF4-FFF2-40B4-BE49-F238E27FC236}">
                <a16:creationId xmlns:a16="http://schemas.microsoft.com/office/drawing/2014/main" id="{A1757863-7133-4D15-B935-BC2CD29288F3}"/>
              </a:ext>
            </a:extLst>
          </p:cNvPr>
          <p:cNvSpPr txBox="1"/>
          <p:nvPr/>
        </p:nvSpPr>
        <p:spPr>
          <a:xfrm>
            <a:off x="9192795" y="4193958"/>
            <a:ext cx="85887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1996</a:t>
            </a:r>
          </a:p>
        </p:txBody>
      </p:sp>
      <p:sp>
        <p:nvSpPr>
          <p:cNvPr id="11" name="Shape 2951">
            <a:extLst>
              <a:ext uri="{FF2B5EF4-FFF2-40B4-BE49-F238E27FC236}">
                <a16:creationId xmlns:a16="http://schemas.microsoft.com/office/drawing/2014/main" id="{C5470A90-63B5-4AAA-A582-37AC8587F66C}"/>
              </a:ext>
            </a:extLst>
          </p:cNvPr>
          <p:cNvSpPr/>
          <p:nvPr/>
        </p:nvSpPr>
        <p:spPr>
          <a:xfrm>
            <a:off x="7588227" y="3997304"/>
            <a:ext cx="145267" cy="145267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2" name="Shape 2964">
            <a:extLst>
              <a:ext uri="{FF2B5EF4-FFF2-40B4-BE49-F238E27FC236}">
                <a16:creationId xmlns:a16="http://schemas.microsoft.com/office/drawing/2014/main" id="{1A8A5B7C-5451-49D6-BB7B-E0AF0CB94A9D}"/>
              </a:ext>
            </a:extLst>
          </p:cNvPr>
          <p:cNvSpPr/>
          <p:nvPr/>
        </p:nvSpPr>
        <p:spPr>
          <a:xfrm flipV="1">
            <a:off x="6491588" y="4486757"/>
            <a:ext cx="1096640" cy="1235484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3" name="TextBox 62">
            <a:extLst>
              <a:ext uri="{FF2B5EF4-FFF2-40B4-BE49-F238E27FC236}">
                <a16:creationId xmlns:a16="http://schemas.microsoft.com/office/drawing/2014/main" id="{8C2A76B0-372E-43BB-B21B-5F9DCA5F67D5}"/>
              </a:ext>
            </a:extLst>
          </p:cNvPr>
          <p:cNvSpPr txBox="1"/>
          <p:nvPr/>
        </p:nvSpPr>
        <p:spPr>
          <a:xfrm>
            <a:off x="7355123" y="4190165"/>
            <a:ext cx="535724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1958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34D8BEC-EEDB-4C99-AC0E-CF6D600A3A3E}"/>
              </a:ext>
            </a:extLst>
          </p:cNvPr>
          <p:cNvSpPr txBox="1">
            <a:spLocks/>
          </p:cNvSpPr>
          <p:nvPr/>
        </p:nvSpPr>
        <p:spPr>
          <a:xfrm>
            <a:off x="5601400" y="5711191"/>
            <a:ext cx="1661858" cy="401913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ea typeface="Lato Light" panose="020F0502020204030203" pitchFamily="34" charset="0"/>
                <a:cs typeface="KoHo Medium" panose="020B0604020202020204" charset="-34"/>
              </a:rPr>
              <a:t>Convenção de NY</a:t>
            </a:r>
          </a:p>
          <a:p>
            <a:pPr>
              <a:lnSpc>
                <a:spcPts val="1313"/>
              </a:lnSpc>
            </a:pPr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ea typeface="Lato Light" panose="020F0502020204030203" pitchFamily="34" charset="0"/>
                <a:cs typeface="KoHo Medium" panose="020B0604020202020204" charset="-34"/>
              </a:rPr>
              <a:t>(10.6.1958)</a:t>
            </a:r>
          </a:p>
        </p:txBody>
      </p:sp>
      <p:sp>
        <p:nvSpPr>
          <p:cNvPr id="16" name="Shape 2952">
            <a:extLst>
              <a:ext uri="{FF2B5EF4-FFF2-40B4-BE49-F238E27FC236}">
                <a16:creationId xmlns:a16="http://schemas.microsoft.com/office/drawing/2014/main" id="{8EEE1123-8053-4874-AD2C-EB60A2C0DCCD}"/>
              </a:ext>
            </a:extLst>
          </p:cNvPr>
          <p:cNvSpPr/>
          <p:nvPr/>
        </p:nvSpPr>
        <p:spPr>
          <a:xfrm>
            <a:off x="10441545" y="4014348"/>
            <a:ext cx="145267" cy="145267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8" name="TextBox 63">
            <a:extLst>
              <a:ext uri="{FF2B5EF4-FFF2-40B4-BE49-F238E27FC236}">
                <a16:creationId xmlns:a16="http://schemas.microsoft.com/office/drawing/2014/main" id="{7248488B-366A-495F-84A1-DFDB9F3F40E9}"/>
              </a:ext>
            </a:extLst>
          </p:cNvPr>
          <p:cNvSpPr txBox="1"/>
          <p:nvPr/>
        </p:nvSpPr>
        <p:spPr>
          <a:xfrm>
            <a:off x="10108516" y="4172549"/>
            <a:ext cx="85887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2002</a:t>
            </a:r>
          </a:p>
        </p:txBody>
      </p:sp>
      <p:sp>
        <p:nvSpPr>
          <p:cNvPr id="20" name="Shape 2964">
            <a:extLst>
              <a:ext uri="{FF2B5EF4-FFF2-40B4-BE49-F238E27FC236}">
                <a16:creationId xmlns:a16="http://schemas.microsoft.com/office/drawing/2014/main" id="{881A4198-39C1-4AD1-B2C5-232DEB65B527}"/>
              </a:ext>
            </a:extLst>
          </p:cNvPr>
          <p:cNvSpPr/>
          <p:nvPr/>
        </p:nvSpPr>
        <p:spPr>
          <a:xfrm flipV="1">
            <a:off x="9343711" y="4380518"/>
            <a:ext cx="1096640" cy="1235484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57711E29-47AB-4842-AB40-75C30262388B}"/>
              </a:ext>
            </a:extLst>
          </p:cNvPr>
          <p:cNvSpPr txBox="1">
            <a:spLocks/>
          </p:cNvSpPr>
          <p:nvPr/>
        </p:nvSpPr>
        <p:spPr>
          <a:xfrm>
            <a:off x="8648268" y="5686594"/>
            <a:ext cx="1390887" cy="534770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ea typeface="Lato Light" panose="020F0502020204030203" pitchFamily="34" charset="0"/>
                <a:cs typeface="KoHo Medium" panose="020B0604020202020204" charset="-34"/>
              </a:rPr>
              <a:t>Brasil promulga a Convenção de NY (Decreto 4.311/02)</a:t>
            </a:r>
          </a:p>
        </p:txBody>
      </p:sp>
      <p:sp>
        <p:nvSpPr>
          <p:cNvPr id="23" name="Shape 2955">
            <a:extLst>
              <a:ext uri="{FF2B5EF4-FFF2-40B4-BE49-F238E27FC236}">
                <a16:creationId xmlns:a16="http://schemas.microsoft.com/office/drawing/2014/main" id="{2F0A1D0C-E82B-46F6-BF21-3DCD7F325A3F}"/>
              </a:ext>
            </a:extLst>
          </p:cNvPr>
          <p:cNvSpPr/>
          <p:nvPr/>
        </p:nvSpPr>
        <p:spPr>
          <a:xfrm>
            <a:off x="6436314" y="3982648"/>
            <a:ext cx="145267" cy="145267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326094F-2743-4171-B93A-829B6886E7F2}"/>
              </a:ext>
            </a:extLst>
          </p:cNvPr>
          <p:cNvSpPr txBox="1"/>
          <p:nvPr/>
        </p:nvSpPr>
        <p:spPr>
          <a:xfrm>
            <a:off x="5824638" y="3346721"/>
            <a:ext cx="954107" cy="459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3818">
              <a:lnSpc>
                <a:spcPts val="1313"/>
              </a:lnSpc>
              <a:spcBef>
                <a:spcPct val="20000"/>
              </a:spcBef>
            </a:pPr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cs typeface="KoHo Medium" panose="020B0604020202020204" charset="-34"/>
              </a:rPr>
              <a:t>CF – art. 5º,</a:t>
            </a:r>
          </a:p>
          <a:p>
            <a:pPr defTabSz="543818">
              <a:lnSpc>
                <a:spcPts val="1313"/>
              </a:lnSpc>
              <a:spcBef>
                <a:spcPct val="20000"/>
              </a:spcBef>
            </a:pPr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cs typeface="KoHo Medium" panose="020B0604020202020204" charset="-34"/>
              </a:rPr>
              <a:t>XIX, c</a:t>
            </a:r>
          </a:p>
        </p:txBody>
      </p:sp>
      <p:sp>
        <p:nvSpPr>
          <p:cNvPr id="26" name="Shape 2976">
            <a:extLst>
              <a:ext uri="{FF2B5EF4-FFF2-40B4-BE49-F238E27FC236}">
                <a16:creationId xmlns:a16="http://schemas.microsoft.com/office/drawing/2014/main" id="{8A9C1D51-0690-406B-9B2B-292B96A0C79C}"/>
              </a:ext>
            </a:extLst>
          </p:cNvPr>
          <p:cNvSpPr/>
          <p:nvPr/>
        </p:nvSpPr>
        <p:spPr>
          <a:xfrm flipH="1" flipV="1">
            <a:off x="6386777" y="3659446"/>
            <a:ext cx="91104" cy="24900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C178DAF7-B687-4EB9-8150-278C89B000B5}"/>
              </a:ext>
            </a:extLst>
          </p:cNvPr>
          <p:cNvSpPr txBox="1"/>
          <p:nvPr/>
        </p:nvSpPr>
        <p:spPr>
          <a:xfrm>
            <a:off x="6266803" y="4211669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Poppins" pitchFamily="2" charset="77"/>
              </a:rPr>
              <a:t>1934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72785655-1E09-4743-8184-6301D6B10100}"/>
              </a:ext>
            </a:extLst>
          </p:cNvPr>
          <p:cNvSpPr txBox="1"/>
          <p:nvPr/>
        </p:nvSpPr>
        <p:spPr>
          <a:xfrm>
            <a:off x="968188" y="6284482"/>
            <a:ext cx="45831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chemeClr val="tx2"/>
                </a:solidFill>
                <a:latin typeface="KoHo Medium" panose="020B0604020202020204" charset="-34"/>
                <a:cs typeface="KoHo Medium" panose="020B0604020202020204" charset="-34"/>
              </a:rPr>
              <a:t>* CF 1946 (art. 141, § 4º); 1967 (art. 150); 1969 (Art. 150, § 4º) e 1988 (art. 5º, XXV), garantiam expressamente a via judicial para solução de conflito ou ameaça de direito.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E30107E1-E47A-4FE9-A65A-F856D61D62EB}"/>
              </a:ext>
            </a:extLst>
          </p:cNvPr>
          <p:cNvSpPr txBox="1"/>
          <p:nvPr/>
        </p:nvSpPr>
        <p:spPr>
          <a:xfrm>
            <a:off x="3904732" y="5467644"/>
            <a:ext cx="169629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cs typeface="KoHo Medium" panose="020B0604020202020204" charset="-34"/>
              </a:rPr>
              <a:t>Protocolo de Genebra,</a:t>
            </a:r>
          </a:p>
          <a:p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cs typeface="KoHo Medium" panose="020B0604020202020204" charset="-34"/>
              </a:rPr>
              <a:t>ratificado por GV....</a:t>
            </a:r>
          </a:p>
          <a:p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cs typeface="KoHo Medium" panose="020B0604020202020204" charset="-34"/>
              </a:rPr>
              <a:t>assuntos comerciais</a:t>
            </a:r>
          </a:p>
        </p:txBody>
      </p:sp>
      <p:sp>
        <p:nvSpPr>
          <p:cNvPr id="43" name="Shape 2964">
            <a:extLst>
              <a:ext uri="{FF2B5EF4-FFF2-40B4-BE49-F238E27FC236}">
                <a16:creationId xmlns:a16="http://schemas.microsoft.com/office/drawing/2014/main" id="{551987C7-B17D-4E5E-8FCF-7DDDE2A273E3}"/>
              </a:ext>
            </a:extLst>
          </p:cNvPr>
          <p:cNvSpPr/>
          <p:nvPr/>
        </p:nvSpPr>
        <p:spPr>
          <a:xfrm flipV="1">
            <a:off x="5079287" y="4424438"/>
            <a:ext cx="822971" cy="95834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BE33E00-296C-421B-B7C3-BE005F2183FD}"/>
              </a:ext>
            </a:extLst>
          </p:cNvPr>
          <p:cNvSpPr txBox="1"/>
          <p:nvPr/>
        </p:nvSpPr>
        <p:spPr>
          <a:xfrm>
            <a:off x="5731258" y="4195104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Poppins" pitchFamily="2" charset="77"/>
              </a:rPr>
              <a:t>1932</a:t>
            </a:r>
          </a:p>
        </p:txBody>
      </p:sp>
      <p:sp>
        <p:nvSpPr>
          <p:cNvPr id="46" name="Shape 2955">
            <a:extLst>
              <a:ext uri="{FF2B5EF4-FFF2-40B4-BE49-F238E27FC236}">
                <a16:creationId xmlns:a16="http://schemas.microsoft.com/office/drawing/2014/main" id="{8C9474D4-85F1-4CC6-958B-6716C4E808B8}"/>
              </a:ext>
            </a:extLst>
          </p:cNvPr>
          <p:cNvSpPr/>
          <p:nvPr/>
        </p:nvSpPr>
        <p:spPr>
          <a:xfrm>
            <a:off x="5884082" y="4006290"/>
            <a:ext cx="145267" cy="145267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8" name="Shape 2952">
            <a:extLst>
              <a:ext uri="{FF2B5EF4-FFF2-40B4-BE49-F238E27FC236}">
                <a16:creationId xmlns:a16="http://schemas.microsoft.com/office/drawing/2014/main" id="{7894C10B-EF4E-40BD-BA3C-9C986204465B}"/>
              </a:ext>
            </a:extLst>
          </p:cNvPr>
          <p:cNvSpPr/>
          <p:nvPr/>
        </p:nvSpPr>
        <p:spPr>
          <a:xfrm rot="2351958">
            <a:off x="9060738" y="3999618"/>
            <a:ext cx="145267" cy="145267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71D478D4-C617-433C-BF91-E2C0A0C892CE}"/>
              </a:ext>
            </a:extLst>
          </p:cNvPr>
          <p:cNvSpPr txBox="1"/>
          <p:nvPr/>
        </p:nvSpPr>
        <p:spPr>
          <a:xfrm>
            <a:off x="8893802" y="4188102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Poppins" pitchFamily="2" charset="77"/>
              </a:rPr>
              <a:t>1990</a:t>
            </a:r>
          </a:p>
        </p:txBody>
      </p:sp>
      <p:sp>
        <p:nvSpPr>
          <p:cNvPr id="68" name="Shape 2964">
            <a:extLst>
              <a:ext uri="{FF2B5EF4-FFF2-40B4-BE49-F238E27FC236}">
                <a16:creationId xmlns:a16="http://schemas.microsoft.com/office/drawing/2014/main" id="{10EE9672-15A3-49B2-B076-BA3474D8D78A}"/>
              </a:ext>
            </a:extLst>
          </p:cNvPr>
          <p:cNvSpPr/>
          <p:nvPr/>
        </p:nvSpPr>
        <p:spPr>
          <a:xfrm flipV="1">
            <a:off x="8034995" y="4452971"/>
            <a:ext cx="1096640" cy="1162988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91F56892-E743-435A-AB48-B4FAF6E080CD}"/>
              </a:ext>
            </a:extLst>
          </p:cNvPr>
          <p:cNvSpPr txBox="1"/>
          <p:nvPr/>
        </p:nvSpPr>
        <p:spPr>
          <a:xfrm>
            <a:off x="7291240" y="5686594"/>
            <a:ext cx="1063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b="1" dirty="0" err="1">
                <a:solidFill>
                  <a:schemeClr val="bg1"/>
                </a:solidFill>
                <a:latin typeface="KoHo Medium" panose="020B0604020202020204" charset="-34"/>
                <a:cs typeface="KoHo Medium" panose="020B0604020202020204" charset="-34"/>
              </a:rPr>
              <a:t>Resp</a:t>
            </a:r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cs typeface="KoHo Medium" panose="020B0604020202020204" charset="-34"/>
              </a:rPr>
              <a:t> 616/RJ </a:t>
            </a:r>
          </a:p>
          <a:p>
            <a:pPr algn="ctr"/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cs typeface="KoHo Medium" panose="020B0604020202020204" charset="-34"/>
              </a:rPr>
              <a:t>STJ </a:t>
            </a:r>
          </a:p>
        </p:txBody>
      </p:sp>
      <p:sp>
        <p:nvSpPr>
          <p:cNvPr id="28" name="Shape 2952">
            <a:extLst>
              <a:ext uri="{FF2B5EF4-FFF2-40B4-BE49-F238E27FC236}">
                <a16:creationId xmlns:a16="http://schemas.microsoft.com/office/drawing/2014/main" id="{05AB7FBF-6B6D-47B4-8238-28C4EE7ED329}"/>
              </a:ext>
            </a:extLst>
          </p:cNvPr>
          <p:cNvSpPr/>
          <p:nvPr/>
        </p:nvSpPr>
        <p:spPr>
          <a:xfrm>
            <a:off x="9992726" y="3983392"/>
            <a:ext cx="145267" cy="145267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C51CFB15-6735-43D4-9042-FD7E448CC005}"/>
              </a:ext>
            </a:extLst>
          </p:cNvPr>
          <p:cNvSpPr txBox="1"/>
          <p:nvPr/>
        </p:nvSpPr>
        <p:spPr>
          <a:xfrm>
            <a:off x="9807662" y="4186207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Poppins" pitchFamily="2" charset="77"/>
              </a:rPr>
              <a:t>2001</a:t>
            </a:r>
          </a:p>
        </p:txBody>
      </p:sp>
      <p:sp>
        <p:nvSpPr>
          <p:cNvPr id="44" name="Shape 2964">
            <a:extLst>
              <a:ext uri="{FF2B5EF4-FFF2-40B4-BE49-F238E27FC236}">
                <a16:creationId xmlns:a16="http://schemas.microsoft.com/office/drawing/2014/main" id="{7C6C22E9-87F8-47B7-9009-34D8321120C1}"/>
              </a:ext>
            </a:extLst>
          </p:cNvPr>
          <p:cNvSpPr/>
          <p:nvPr/>
        </p:nvSpPr>
        <p:spPr>
          <a:xfrm flipH="1" flipV="1">
            <a:off x="9793857" y="2874608"/>
            <a:ext cx="257808" cy="1079505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DE1929C8-10DE-4A09-B89B-FDB3D8D6C0EA}"/>
              </a:ext>
            </a:extLst>
          </p:cNvPr>
          <p:cNvSpPr txBox="1"/>
          <p:nvPr/>
        </p:nvSpPr>
        <p:spPr>
          <a:xfrm>
            <a:off x="9213387" y="2441016"/>
            <a:ext cx="160172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cs typeface="KoHo Medium" panose="020B0604020202020204" charset="-34"/>
              </a:rPr>
              <a:t>Constitucionalidade</a:t>
            </a:r>
          </a:p>
          <a:p>
            <a:pPr algn="ctr"/>
            <a:r>
              <a:rPr lang="pt-BR" sz="1100" b="1" dirty="0" err="1">
                <a:solidFill>
                  <a:schemeClr val="bg1"/>
                </a:solidFill>
                <a:latin typeface="KoHo Medium" panose="020B0604020202020204" charset="-34"/>
                <a:cs typeface="KoHo Medium" panose="020B0604020202020204" charset="-34"/>
              </a:rPr>
              <a:t>Cls</a:t>
            </a:r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cs typeface="KoHo Medium" panose="020B0604020202020204" charset="-34"/>
              </a:rPr>
              <a:t>. Compromissória</a:t>
            </a:r>
          </a:p>
          <a:p>
            <a:pPr algn="ctr"/>
            <a:r>
              <a:rPr lang="pt-BR" sz="1100" b="1" dirty="0">
                <a:solidFill>
                  <a:schemeClr val="bg1"/>
                </a:solidFill>
                <a:latin typeface="KoHo Medium" panose="020B0604020202020204" charset="-34"/>
                <a:cs typeface="KoHo Medium" panose="020B0604020202020204" charset="-34"/>
              </a:rPr>
              <a:t>STF</a:t>
            </a:r>
          </a:p>
        </p:txBody>
      </p:sp>
    </p:spTree>
    <p:extLst>
      <p:ext uri="{BB962C8B-B14F-4D97-AF65-F5344CB8AC3E}">
        <p14:creationId xmlns:p14="http://schemas.microsoft.com/office/powerpoint/2010/main" val="387791465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BEAD8A0-4C53-A445-9566-12D9871030FF}"/>
              </a:ext>
            </a:extLst>
          </p:cNvPr>
          <p:cNvGrpSpPr/>
          <p:nvPr/>
        </p:nvGrpSpPr>
        <p:grpSpPr>
          <a:xfrm>
            <a:off x="2307238" y="1821217"/>
            <a:ext cx="2636283" cy="3895654"/>
            <a:chOff x="8704441" y="2571694"/>
            <a:chExt cx="7028256" cy="10385705"/>
          </a:xfrm>
        </p:grpSpPr>
        <p:sp>
          <p:nvSpPr>
            <p:cNvPr id="43" name="Shape 34173">
              <a:extLst>
                <a:ext uri="{FF2B5EF4-FFF2-40B4-BE49-F238E27FC236}">
                  <a16:creationId xmlns:a16="http://schemas.microsoft.com/office/drawing/2014/main" id="{7C2ABBD9-BBC5-C744-A88A-B0FB6D066E4D}"/>
                </a:ext>
              </a:extLst>
            </p:cNvPr>
            <p:cNvSpPr/>
            <p:nvPr/>
          </p:nvSpPr>
          <p:spPr>
            <a:xfrm>
              <a:off x="8704441" y="4977041"/>
              <a:ext cx="795138" cy="69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029" extrusionOk="0">
                  <a:moveTo>
                    <a:pt x="20115" y="12466"/>
                  </a:moveTo>
                  <a:cubicBezTo>
                    <a:pt x="19732" y="10390"/>
                    <a:pt x="17957" y="9059"/>
                    <a:pt x="16157" y="9500"/>
                  </a:cubicBezTo>
                  <a:cubicBezTo>
                    <a:pt x="15676" y="9618"/>
                    <a:pt x="15243" y="9853"/>
                    <a:pt x="14872" y="10171"/>
                  </a:cubicBezTo>
                  <a:lnTo>
                    <a:pt x="17218" y="12800"/>
                  </a:lnTo>
                  <a:cubicBezTo>
                    <a:pt x="17383" y="12986"/>
                    <a:pt x="17387" y="13290"/>
                    <a:pt x="17227" y="13481"/>
                  </a:cubicBezTo>
                  <a:cubicBezTo>
                    <a:pt x="17066" y="13671"/>
                    <a:pt x="16803" y="13676"/>
                    <a:pt x="16637" y="13490"/>
                  </a:cubicBezTo>
                  <a:lnTo>
                    <a:pt x="14268" y="10834"/>
                  </a:lnTo>
                  <a:cubicBezTo>
                    <a:pt x="13652" y="11707"/>
                    <a:pt x="13371" y="12880"/>
                    <a:pt x="13589" y="14063"/>
                  </a:cubicBezTo>
                  <a:cubicBezTo>
                    <a:pt x="13972" y="16139"/>
                    <a:pt x="15747" y="17470"/>
                    <a:pt x="17547" y="17029"/>
                  </a:cubicBezTo>
                  <a:cubicBezTo>
                    <a:pt x="19346" y="16589"/>
                    <a:pt x="20498" y="14541"/>
                    <a:pt x="20115" y="12466"/>
                  </a:cubicBezTo>
                  <a:close/>
                  <a:moveTo>
                    <a:pt x="12445" y="7390"/>
                  </a:moveTo>
                  <a:lnTo>
                    <a:pt x="10862" y="7777"/>
                  </a:lnTo>
                  <a:cubicBezTo>
                    <a:pt x="10683" y="7821"/>
                    <a:pt x="10443" y="7721"/>
                    <a:pt x="10330" y="7554"/>
                  </a:cubicBezTo>
                  <a:lnTo>
                    <a:pt x="9382" y="6156"/>
                  </a:lnTo>
                  <a:lnTo>
                    <a:pt x="7858" y="9354"/>
                  </a:lnTo>
                  <a:cubicBezTo>
                    <a:pt x="7858" y="9354"/>
                    <a:pt x="8237" y="9436"/>
                    <a:pt x="8700" y="9536"/>
                  </a:cubicBezTo>
                  <a:lnTo>
                    <a:pt x="12662" y="8566"/>
                  </a:lnTo>
                  <a:cubicBezTo>
                    <a:pt x="12662" y="8566"/>
                    <a:pt x="12445" y="7390"/>
                    <a:pt x="12445" y="7390"/>
                  </a:cubicBezTo>
                  <a:close/>
                  <a:moveTo>
                    <a:pt x="12276" y="9645"/>
                  </a:moveTo>
                  <a:lnTo>
                    <a:pt x="10649" y="10043"/>
                  </a:lnTo>
                  <a:cubicBezTo>
                    <a:pt x="10837" y="10188"/>
                    <a:pt x="10975" y="10413"/>
                    <a:pt x="11024" y="10676"/>
                  </a:cubicBezTo>
                  <a:lnTo>
                    <a:pt x="11025" y="10675"/>
                  </a:lnTo>
                  <a:cubicBezTo>
                    <a:pt x="11025" y="10675"/>
                    <a:pt x="11166" y="11451"/>
                    <a:pt x="11342" y="12416"/>
                  </a:cubicBezTo>
                  <a:cubicBezTo>
                    <a:pt x="11342" y="12416"/>
                    <a:pt x="12276" y="9645"/>
                    <a:pt x="12276" y="9645"/>
                  </a:cubicBezTo>
                  <a:close/>
                  <a:moveTo>
                    <a:pt x="9392" y="11587"/>
                  </a:moveTo>
                  <a:cubicBezTo>
                    <a:pt x="9392" y="11587"/>
                    <a:pt x="7390" y="11287"/>
                    <a:pt x="6435" y="11138"/>
                  </a:cubicBezTo>
                  <a:lnTo>
                    <a:pt x="5956" y="12381"/>
                  </a:lnTo>
                  <a:cubicBezTo>
                    <a:pt x="6790" y="12920"/>
                    <a:pt x="7454" y="13798"/>
                    <a:pt x="7783" y="14892"/>
                  </a:cubicBezTo>
                  <a:lnTo>
                    <a:pt x="9906" y="14373"/>
                  </a:lnTo>
                  <a:cubicBezTo>
                    <a:pt x="9906" y="14373"/>
                    <a:pt x="9392" y="11587"/>
                    <a:pt x="9392" y="11587"/>
                  </a:cubicBezTo>
                  <a:close/>
                  <a:moveTo>
                    <a:pt x="7320" y="15990"/>
                  </a:moveTo>
                  <a:lnTo>
                    <a:pt x="4073" y="16785"/>
                  </a:lnTo>
                  <a:cubicBezTo>
                    <a:pt x="3848" y="16840"/>
                    <a:pt x="3626" y="16674"/>
                    <a:pt x="3578" y="16414"/>
                  </a:cubicBezTo>
                  <a:cubicBezTo>
                    <a:pt x="3557" y="16296"/>
                    <a:pt x="3576" y="16181"/>
                    <a:pt x="3622" y="16083"/>
                  </a:cubicBezTo>
                  <a:lnTo>
                    <a:pt x="3621" y="16082"/>
                  </a:lnTo>
                  <a:lnTo>
                    <a:pt x="4917" y="12711"/>
                  </a:lnTo>
                  <a:cubicBezTo>
                    <a:pt x="4410" y="12543"/>
                    <a:pt x="3861" y="12510"/>
                    <a:pt x="3309" y="12645"/>
                  </a:cubicBezTo>
                  <a:cubicBezTo>
                    <a:pt x="1510" y="13086"/>
                    <a:pt x="358" y="15133"/>
                    <a:pt x="741" y="17209"/>
                  </a:cubicBezTo>
                  <a:cubicBezTo>
                    <a:pt x="1124" y="19285"/>
                    <a:pt x="2899" y="20615"/>
                    <a:pt x="4699" y="20175"/>
                  </a:cubicBezTo>
                  <a:cubicBezTo>
                    <a:pt x="6388" y="19761"/>
                    <a:pt x="7507" y="17930"/>
                    <a:pt x="7320" y="15990"/>
                  </a:cubicBezTo>
                  <a:close/>
                  <a:moveTo>
                    <a:pt x="4700" y="15647"/>
                  </a:moveTo>
                  <a:lnTo>
                    <a:pt x="7121" y="15055"/>
                  </a:lnTo>
                  <a:cubicBezTo>
                    <a:pt x="6845" y="14210"/>
                    <a:pt x="6329" y="13528"/>
                    <a:pt x="5683" y="13093"/>
                  </a:cubicBezTo>
                  <a:cubicBezTo>
                    <a:pt x="5683" y="13093"/>
                    <a:pt x="4700" y="15647"/>
                    <a:pt x="4700" y="15647"/>
                  </a:cubicBezTo>
                  <a:close/>
                  <a:moveTo>
                    <a:pt x="20768" y="12306"/>
                  </a:moveTo>
                  <a:cubicBezTo>
                    <a:pt x="21228" y="14801"/>
                    <a:pt x="19848" y="17253"/>
                    <a:pt x="17686" y="17782"/>
                  </a:cubicBezTo>
                  <a:cubicBezTo>
                    <a:pt x="15523" y="18311"/>
                    <a:pt x="13397" y="16718"/>
                    <a:pt x="12936" y="14223"/>
                  </a:cubicBezTo>
                  <a:cubicBezTo>
                    <a:pt x="12670" y="12777"/>
                    <a:pt x="13022" y="11346"/>
                    <a:pt x="13786" y="10295"/>
                  </a:cubicBezTo>
                  <a:lnTo>
                    <a:pt x="13180" y="9616"/>
                  </a:lnTo>
                  <a:lnTo>
                    <a:pt x="11655" y="14141"/>
                  </a:lnTo>
                  <a:cubicBezTo>
                    <a:pt x="11845" y="15192"/>
                    <a:pt x="12003" y="16082"/>
                    <a:pt x="12002" y="16116"/>
                  </a:cubicBezTo>
                  <a:cubicBezTo>
                    <a:pt x="11988" y="16676"/>
                    <a:pt x="11582" y="17117"/>
                    <a:pt x="11096" y="17100"/>
                  </a:cubicBezTo>
                  <a:cubicBezTo>
                    <a:pt x="10682" y="17085"/>
                    <a:pt x="10344" y="16743"/>
                    <a:pt x="10261" y="16295"/>
                  </a:cubicBezTo>
                  <a:lnTo>
                    <a:pt x="10260" y="16295"/>
                  </a:lnTo>
                  <a:lnTo>
                    <a:pt x="10079" y="15314"/>
                  </a:lnTo>
                  <a:lnTo>
                    <a:pt x="7974" y="15829"/>
                  </a:lnTo>
                  <a:cubicBezTo>
                    <a:pt x="8237" y="18189"/>
                    <a:pt x="6891" y="20425"/>
                    <a:pt x="4838" y="20928"/>
                  </a:cubicBezTo>
                  <a:cubicBezTo>
                    <a:pt x="2675" y="21457"/>
                    <a:pt x="549" y="19863"/>
                    <a:pt x="88" y="17369"/>
                  </a:cubicBezTo>
                  <a:cubicBezTo>
                    <a:pt x="-372" y="14874"/>
                    <a:pt x="1008" y="12422"/>
                    <a:pt x="3170" y="11892"/>
                  </a:cubicBezTo>
                  <a:cubicBezTo>
                    <a:pt x="3866" y="11722"/>
                    <a:pt x="4557" y="11772"/>
                    <a:pt x="5191" y="12001"/>
                  </a:cubicBezTo>
                  <a:lnTo>
                    <a:pt x="5611" y="10908"/>
                  </a:lnTo>
                  <a:cubicBezTo>
                    <a:pt x="5188" y="10637"/>
                    <a:pt x="4908" y="10111"/>
                    <a:pt x="4924" y="9516"/>
                  </a:cubicBezTo>
                  <a:cubicBezTo>
                    <a:pt x="4931" y="9235"/>
                    <a:pt x="5004" y="8976"/>
                    <a:pt x="5123" y="8753"/>
                  </a:cubicBezTo>
                  <a:lnTo>
                    <a:pt x="5122" y="8753"/>
                  </a:lnTo>
                  <a:lnTo>
                    <a:pt x="7375" y="4249"/>
                  </a:lnTo>
                  <a:lnTo>
                    <a:pt x="7375" y="4250"/>
                  </a:lnTo>
                  <a:cubicBezTo>
                    <a:pt x="7591" y="3700"/>
                    <a:pt x="8076" y="3326"/>
                    <a:pt x="8631" y="3346"/>
                  </a:cubicBezTo>
                  <a:cubicBezTo>
                    <a:pt x="9070" y="3361"/>
                    <a:pt x="9452" y="3620"/>
                    <a:pt x="9685" y="4006"/>
                  </a:cubicBezTo>
                  <a:lnTo>
                    <a:pt x="9686" y="4006"/>
                  </a:lnTo>
                  <a:lnTo>
                    <a:pt x="11018" y="6165"/>
                  </a:lnTo>
                  <a:lnTo>
                    <a:pt x="12915" y="5701"/>
                  </a:lnTo>
                  <a:cubicBezTo>
                    <a:pt x="13275" y="5613"/>
                    <a:pt x="13630" y="5878"/>
                    <a:pt x="13706" y="6294"/>
                  </a:cubicBezTo>
                  <a:cubicBezTo>
                    <a:pt x="13778" y="6683"/>
                    <a:pt x="13580" y="7062"/>
                    <a:pt x="13259" y="7182"/>
                  </a:cubicBezTo>
                  <a:lnTo>
                    <a:pt x="13534" y="8671"/>
                  </a:lnTo>
                  <a:lnTo>
                    <a:pt x="14385" y="9625"/>
                  </a:lnTo>
                  <a:cubicBezTo>
                    <a:pt x="14850" y="9205"/>
                    <a:pt x="15402" y="8898"/>
                    <a:pt x="16018" y="8747"/>
                  </a:cubicBezTo>
                  <a:cubicBezTo>
                    <a:pt x="18181" y="8217"/>
                    <a:pt x="20307" y="9811"/>
                    <a:pt x="20768" y="12306"/>
                  </a:cubicBezTo>
                  <a:close/>
                  <a:moveTo>
                    <a:pt x="8795" y="1859"/>
                  </a:moveTo>
                  <a:cubicBezTo>
                    <a:pt x="8642" y="1027"/>
                    <a:pt x="9102" y="210"/>
                    <a:pt x="9823" y="34"/>
                  </a:cubicBezTo>
                  <a:cubicBezTo>
                    <a:pt x="10543" y="-143"/>
                    <a:pt x="11252" y="388"/>
                    <a:pt x="11406" y="1220"/>
                  </a:cubicBezTo>
                  <a:cubicBezTo>
                    <a:pt x="11559" y="2051"/>
                    <a:pt x="11099" y="2869"/>
                    <a:pt x="10378" y="3045"/>
                  </a:cubicBezTo>
                  <a:cubicBezTo>
                    <a:pt x="9658" y="3222"/>
                    <a:pt x="8949" y="2690"/>
                    <a:pt x="8795" y="18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4" name="Shape 34174">
              <a:extLst>
                <a:ext uri="{FF2B5EF4-FFF2-40B4-BE49-F238E27FC236}">
                  <a16:creationId xmlns:a16="http://schemas.microsoft.com/office/drawing/2014/main" id="{B89D6FCE-8A07-2F4B-BC7C-28593783ECCF}"/>
                </a:ext>
              </a:extLst>
            </p:cNvPr>
            <p:cNvSpPr/>
            <p:nvPr/>
          </p:nvSpPr>
          <p:spPr>
            <a:xfrm>
              <a:off x="13207711" y="5129396"/>
              <a:ext cx="316260" cy="632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4050"/>
                  </a:moveTo>
                  <a:lnTo>
                    <a:pt x="1618" y="4050"/>
                  </a:lnTo>
                  <a:lnTo>
                    <a:pt x="1618" y="17550"/>
                  </a:lnTo>
                  <a:lnTo>
                    <a:pt x="20250" y="17550"/>
                  </a:lnTo>
                  <a:lnTo>
                    <a:pt x="20250" y="4050"/>
                  </a:lnTo>
                  <a:close/>
                  <a:moveTo>
                    <a:pt x="14175" y="2025"/>
                  </a:moveTo>
                  <a:lnTo>
                    <a:pt x="7425" y="2025"/>
                  </a:lnTo>
                  <a:cubicBezTo>
                    <a:pt x="7052" y="2025"/>
                    <a:pt x="6750" y="2176"/>
                    <a:pt x="6750" y="2363"/>
                  </a:cubicBezTo>
                  <a:cubicBezTo>
                    <a:pt x="6750" y="2549"/>
                    <a:pt x="7052" y="2700"/>
                    <a:pt x="7425" y="2700"/>
                  </a:cubicBezTo>
                  <a:lnTo>
                    <a:pt x="14175" y="2700"/>
                  </a:lnTo>
                  <a:cubicBezTo>
                    <a:pt x="14548" y="2700"/>
                    <a:pt x="14850" y="2549"/>
                    <a:pt x="14850" y="2363"/>
                  </a:cubicBezTo>
                  <a:cubicBezTo>
                    <a:pt x="14850" y="2176"/>
                    <a:pt x="14548" y="2025"/>
                    <a:pt x="14175" y="2025"/>
                  </a:cubicBezTo>
                  <a:close/>
                  <a:moveTo>
                    <a:pt x="11475" y="20250"/>
                  </a:moveTo>
                  <a:cubicBezTo>
                    <a:pt x="12593" y="20250"/>
                    <a:pt x="13500" y="19797"/>
                    <a:pt x="13500" y="19238"/>
                  </a:cubicBezTo>
                  <a:cubicBezTo>
                    <a:pt x="13500" y="18678"/>
                    <a:pt x="12593" y="18225"/>
                    <a:pt x="11475" y="18225"/>
                  </a:cubicBezTo>
                  <a:cubicBezTo>
                    <a:pt x="10357" y="18225"/>
                    <a:pt x="9450" y="18678"/>
                    <a:pt x="9450" y="19238"/>
                  </a:cubicBezTo>
                  <a:cubicBezTo>
                    <a:pt x="9450" y="19797"/>
                    <a:pt x="10357" y="20250"/>
                    <a:pt x="11475" y="20250"/>
                  </a:cubicBezTo>
                  <a:close/>
                  <a:moveTo>
                    <a:pt x="18900" y="21600"/>
                  </a:moveTo>
                  <a:lnTo>
                    <a:pt x="2700" y="21600"/>
                  </a:lnTo>
                  <a:cubicBezTo>
                    <a:pt x="1954" y="21600"/>
                    <a:pt x="1279" y="21449"/>
                    <a:pt x="791" y="21205"/>
                  </a:cubicBezTo>
                  <a:cubicBezTo>
                    <a:pt x="302" y="20960"/>
                    <a:pt x="0" y="20623"/>
                    <a:pt x="0" y="20250"/>
                  </a:cubicBezTo>
                  <a:lnTo>
                    <a:pt x="0" y="1350"/>
                  </a:lnTo>
                  <a:cubicBezTo>
                    <a:pt x="0" y="977"/>
                    <a:pt x="302" y="640"/>
                    <a:pt x="791" y="395"/>
                  </a:cubicBezTo>
                  <a:cubicBezTo>
                    <a:pt x="1279" y="151"/>
                    <a:pt x="1954" y="0"/>
                    <a:pt x="2700" y="0"/>
                  </a:cubicBezTo>
                  <a:lnTo>
                    <a:pt x="18900" y="0"/>
                  </a:lnTo>
                  <a:cubicBezTo>
                    <a:pt x="19646" y="0"/>
                    <a:pt x="20321" y="151"/>
                    <a:pt x="20809" y="395"/>
                  </a:cubicBezTo>
                  <a:cubicBezTo>
                    <a:pt x="21298" y="640"/>
                    <a:pt x="21600" y="977"/>
                    <a:pt x="21600" y="1350"/>
                  </a:cubicBezTo>
                  <a:lnTo>
                    <a:pt x="21600" y="20250"/>
                  </a:lnTo>
                  <a:cubicBezTo>
                    <a:pt x="21600" y="20623"/>
                    <a:pt x="21298" y="20960"/>
                    <a:pt x="20809" y="21205"/>
                  </a:cubicBezTo>
                  <a:cubicBezTo>
                    <a:pt x="20321" y="21449"/>
                    <a:pt x="19646" y="21600"/>
                    <a:pt x="189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5" name="Shape 34175">
              <a:extLst>
                <a:ext uri="{FF2B5EF4-FFF2-40B4-BE49-F238E27FC236}">
                  <a16:creationId xmlns:a16="http://schemas.microsoft.com/office/drawing/2014/main" id="{128F6F9B-F7C8-1845-9B4C-0EC0496EC080}"/>
                </a:ext>
              </a:extLst>
            </p:cNvPr>
            <p:cNvSpPr/>
            <p:nvPr/>
          </p:nvSpPr>
          <p:spPr>
            <a:xfrm>
              <a:off x="13346915" y="6245061"/>
              <a:ext cx="528722" cy="466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6" name="Shape 34176">
              <a:extLst>
                <a:ext uri="{FF2B5EF4-FFF2-40B4-BE49-F238E27FC236}">
                  <a16:creationId xmlns:a16="http://schemas.microsoft.com/office/drawing/2014/main" id="{9C64BCDC-E2F0-E146-88D7-41FFB1673416}"/>
                </a:ext>
              </a:extLst>
            </p:cNvPr>
            <p:cNvSpPr/>
            <p:nvPr/>
          </p:nvSpPr>
          <p:spPr>
            <a:xfrm>
              <a:off x="10903238" y="7779831"/>
              <a:ext cx="984814" cy="885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217" extrusionOk="0">
                  <a:moveTo>
                    <a:pt x="16218" y="16859"/>
                  </a:moveTo>
                  <a:lnTo>
                    <a:pt x="3455" y="9002"/>
                  </a:lnTo>
                  <a:lnTo>
                    <a:pt x="7275" y="1347"/>
                  </a:lnTo>
                  <a:lnTo>
                    <a:pt x="20039" y="9205"/>
                  </a:lnTo>
                  <a:cubicBezTo>
                    <a:pt x="20039" y="9205"/>
                    <a:pt x="16218" y="16859"/>
                    <a:pt x="16218" y="16859"/>
                  </a:cubicBezTo>
                  <a:close/>
                  <a:moveTo>
                    <a:pt x="20627" y="8027"/>
                  </a:moveTo>
                  <a:lnTo>
                    <a:pt x="7863" y="170"/>
                  </a:lnTo>
                  <a:cubicBezTo>
                    <a:pt x="7275" y="-192"/>
                    <a:pt x="6536" y="43"/>
                    <a:pt x="6211" y="693"/>
                  </a:cubicBezTo>
                  <a:cubicBezTo>
                    <a:pt x="6211" y="693"/>
                    <a:pt x="1803" y="9525"/>
                    <a:pt x="1814" y="9531"/>
                  </a:cubicBezTo>
                  <a:lnTo>
                    <a:pt x="16683" y="18684"/>
                  </a:lnTo>
                  <a:cubicBezTo>
                    <a:pt x="16694" y="18691"/>
                    <a:pt x="21103" y="9860"/>
                    <a:pt x="21103" y="9860"/>
                  </a:cubicBezTo>
                  <a:cubicBezTo>
                    <a:pt x="21427" y="9210"/>
                    <a:pt x="21214" y="8389"/>
                    <a:pt x="20627" y="8027"/>
                  </a:cubicBezTo>
                  <a:close/>
                  <a:moveTo>
                    <a:pt x="15519" y="21047"/>
                  </a:moveTo>
                  <a:lnTo>
                    <a:pt x="628" y="11880"/>
                  </a:lnTo>
                  <a:cubicBezTo>
                    <a:pt x="40" y="11518"/>
                    <a:pt x="-173" y="10698"/>
                    <a:pt x="152" y="10047"/>
                  </a:cubicBezTo>
                  <a:lnTo>
                    <a:pt x="446" y="9459"/>
                  </a:lnTo>
                  <a:lnTo>
                    <a:pt x="7359" y="13714"/>
                  </a:lnTo>
                  <a:lnTo>
                    <a:pt x="7065" y="14303"/>
                  </a:lnTo>
                  <a:lnTo>
                    <a:pt x="10256" y="16268"/>
                  </a:lnTo>
                  <a:lnTo>
                    <a:pt x="10550" y="15679"/>
                  </a:lnTo>
                  <a:lnTo>
                    <a:pt x="17464" y="19935"/>
                  </a:lnTo>
                  <a:lnTo>
                    <a:pt x="17170" y="20524"/>
                  </a:lnTo>
                  <a:cubicBezTo>
                    <a:pt x="16846" y="21174"/>
                    <a:pt x="16106" y="21408"/>
                    <a:pt x="15519" y="21047"/>
                  </a:cubicBezTo>
                  <a:cubicBezTo>
                    <a:pt x="15519" y="21047"/>
                    <a:pt x="15519" y="21047"/>
                    <a:pt x="15519" y="210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7" name="Shape 34177">
              <a:extLst>
                <a:ext uri="{FF2B5EF4-FFF2-40B4-BE49-F238E27FC236}">
                  <a16:creationId xmlns:a16="http://schemas.microsoft.com/office/drawing/2014/main" id="{1C408270-55D1-804D-82D7-1476B5E43978}"/>
                </a:ext>
              </a:extLst>
            </p:cNvPr>
            <p:cNvSpPr/>
            <p:nvPr/>
          </p:nvSpPr>
          <p:spPr>
            <a:xfrm>
              <a:off x="11708307" y="11472461"/>
              <a:ext cx="584792" cy="503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37" y="21600"/>
                  </a:moveTo>
                  <a:cubicBezTo>
                    <a:pt x="7087" y="19915"/>
                    <a:pt x="7254" y="17403"/>
                    <a:pt x="7225" y="15022"/>
                  </a:cubicBezTo>
                  <a:cubicBezTo>
                    <a:pt x="9087" y="15916"/>
                    <a:pt x="11129" y="16612"/>
                    <a:pt x="13235" y="14961"/>
                  </a:cubicBezTo>
                  <a:cubicBezTo>
                    <a:pt x="15319" y="13326"/>
                    <a:pt x="15547" y="10891"/>
                    <a:pt x="15533" y="8574"/>
                  </a:cubicBezTo>
                  <a:cubicBezTo>
                    <a:pt x="17412" y="9482"/>
                    <a:pt x="19470" y="10214"/>
                    <a:pt x="21600" y="8543"/>
                  </a:cubicBezTo>
                  <a:lnTo>
                    <a:pt x="20969" y="7441"/>
                  </a:lnTo>
                  <a:cubicBezTo>
                    <a:pt x="19165" y="8855"/>
                    <a:pt x="17455" y="8115"/>
                    <a:pt x="15526" y="7147"/>
                  </a:cubicBezTo>
                  <a:cubicBezTo>
                    <a:pt x="15470" y="4670"/>
                    <a:pt x="15489" y="2522"/>
                    <a:pt x="17315" y="1092"/>
                  </a:cubicBezTo>
                  <a:lnTo>
                    <a:pt x="16670" y="0"/>
                  </a:lnTo>
                  <a:cubicBezTo>
                    <a:pt x="14521" y="1685"/>
                    <a:pt x="14346" y="4208"/>
                    <a:pt x="14375" y="6589"/>
                  </a:cubicBezTo>
                  <a:cubicBezTo>
                    <a:pt x="12514" y="5696"/>
                    <a:pt x="10476" y="5018"/>
                    <a:pt x="8371" y="6668"/>
                  </a:cubicBezTo>
                  <a:cubicBezTo>
                    <a:pt x="6282" y="8306"/>
                    <a:pt x="6070" y="10724"/>
                    <a:pt x="6085" y="13045"/>
                  </a:cubicBezTo>
                  <a:cubicBezTo>
                    <a:pt x="4204" y="12134"/>
                    <a:pt x="2134" y="11396"/>
                    <a:pt x="0" y="13068"/>
                  </a:cubicBezTo>
                  <a:cubicBezTo>
                    <a:pt x="0" y="13068"/>
                    <a:pt x="641" y="14162"/>
                    <a:pt x="641" y="14162"/>
                  </a:cubicBezTo>
                  <a:cubicBezTo>
                    <a:pt x="2449" y="12745"/>
                    <a:pt x="4156" y="13499"/>
                    <a:pt x="6093" y="14471"/>
                  </a:cubicBezTo>
                  <a:cubicBezTo>
                    <a:pt x="6148" y="16943"/>
                    <a:pt x="6117" y="19084"/>
                    <a:pt x="4295" y="20512"/>
                  </a:cubicBezTo>
                  <a:lnTo>
                    <a:pt x="4937" y="21600"/>
                  </a:lnTo>
                  <a:close/>
                  <a:moveTo>
                    <a:pt x="4054" y="19679"/>
                  </a:moveTo>
                  <a:cubicBezTo>
                    <a:pt x="4369" y="19426"/>
                    <a:pt x="4614" y="19148"/>
                    <a:pt x="4809" y="18844"/>
                  </a:cubicBezTo>
                  <a:cubicBezTo>
                    <a:pt x="4809" y="18844"/>
                    <a:pt x="2134" y="14221"/>
                    <a:pt x="2134" y="14221"/>
                  </a:cubicBezTo>
                  <a:cubicBezTo>
                    <a:pt x="1820" y="14319"/>
                    <a:pt x="1507" y="14483"/>
                    <a:pt x="1188" y="14730"/>
                  </a:cubicBezTo>
                  <a:lnTo>
                    <a:pt x="4054" y="19679"/>
                  </a:lnTo>
                  <a:close/>
                  <a:moveTo>
                    <a:pt x="5303" y="17641"/>
                  </a:moveTo>
                  <a:cubicBezTo>
                    <a:pt x="5447" y="17150"/>
                    <a:pt x="5511" y="16611"/>
                    <a:pt x="5534" y="16026"/>
                  </a:cubicBezTo>
                  <a:lnTo>
                    <a:pt x="4636" y="14466"/>
                  </a:lnTo>
                  <a:cubicBezTo>
                    <a:pt x="4164" y="14273"/>
                    <a:pt x="3712" y="14138"/>
                    <a:pt x="3269" y="14112"/>
                  </a:cubicBezTo>
                  <a:lnTo>
                    <a:pt x="5303" y="17641"/>
                  </a:lnTo>
                  <a:close/>
                  <a:moveTo>
                    <a:pt x="7218" y="13596"/>
                  </a:moveTo>
                  <a:cubicBezTo>
                    <a:pt x="7170" y="11212"/>
                    <a:pt x="7244" y="9148"/>
                    <a:pt x="9015" y="7760"/>
                  </a:cubicBezTo>
                  <a:cubicBezTo>
                    <a:pt x="10800" y="6360"/>
                    <a:pt x="12484" y="7073"/>
                    <a:pt x="14389" y="8027"/>
                  </a:cubicBezTo>
                  <a:cubicBezTo>
                    <a:pt x="14437" y="10403"/>
                    <a:pt x="14371" y="12473"/>
                    <a:pt x="12604" y="13859"/>
                  </a:cubicBezTo>
                  <a:cubicBezTo>
                    <a:pt x="10819" y="15258"/>
                    <a:pt x="9123" y="14549"/>
                    <a:pt x="7218" y="13596"/>
                  </a:cubicBezTo>
                  <a:close/>
                  <a:moveTo>
                    <a:pt x="9128" y="13531"/>
                  </a:moveTo>
                  <a:cubicBezTo>
                    <a:pt x="9683" y="13753"/>
                    <a:pt x="10215" y="13899"/>
                    <a:pt x="10736" y="13922"/>
                  </a:cubicBezTo>
                  <a:lnTo>
                    <a:pt x="8270" y="9693"/>
                  </a:lnTo>
                  <a:cubicBezTo>
                    <a:pt x="8094" y="10262"/>
                    <a:pt x="8018" y="10890"/>
                    <a:pt x="7988" y="11570"/>
                  </a:cubicBezTo>
                  <a:lnTo>
                    <a:pt x="9128" y="13531"/>
                  </a:lnTo>
                  <a:close/>
                  <a:moveTo>
                    <a:pt x="11711" y="13445"/>
                  </a:moveTo>
                  <a:cubicBezTo>
                    <a:pt x="11906" y="13348"/>
                    <a:pt x="12100" y="13226"/>
                    <a:pt x="12298" y="13067"/>
                  </a:cubicBezTo>
                  <a:cubicBezTo>
                    <a:pt x="12398" y="12988"/>
                    <a:pt x="12489" y="12904"/>
                    <a:pt x="12577" y="12819"/>
                  </a:cubicBezTo>
                  <a:lnTo>
                    <a:pt x="9787" y="7934"/>
                  </a:lnTo>
                  <a:cubicBezTo>
                    <a:pt x="9688" y="7998"/>
                    <a:pt x="9589" y="8069"/>
                    <a:pt x="9488" y="8149"/>
                  </a:cubicBezTo>
                  <a:cubicBezTo>
                    <a:pt x="9290" y="8307"/>
                    <a:pt x="9121" y="8474"/>
                    <a:pt x="8972" y="8652"/>
                  </a:cubicBezTo>
                  <a:lnTo>
                    <a:pt x="11711" y="13445"/>
                  </a:lnTo>
                  <a:close/>
                  <a:moveTo>
                    <a:pt x="13407" y="12000"/>
                  </a:moveTo>
                  <a:cubicBezTo>
                    <a:pt x="13611" y="11527"/>
                    <a:pt x="13723" y="11008"/>
                    <a:pt x="13784" y="10444"/>
                  </a:cubicBezTo>
                  <a:lnTo>
                    <a:pt x="12283" y="7830"/>
                  </a:lnTo>
                  <a:cubicBezTo>
                    <a:pt x="11815" y="7685"/>
                    <a:pt x="11363" y="7615"/>
                    <a:pt x="10913" y="7660"/>
                  </a:cubicBezTo>
                  <a:lnTo>
                    <a:pt x="13407" y="12000"/>
                  </a:lnTo>
                  <a:close/>
                  <a:moveTo>
                    <a:pt x="16965" y="7123"/>
                  </a:moveTo>
                  <a:cubicBezTo>
                    <a:pt x="17421" y="7289"/>
                    <a:pt x="17855" y="7394"/>
                    <a:pt x="18279" y="7398"/>
                  </a:cubicBezTo>
                  <a:lnTo>
                    <a:pt x="16261" y="4044"/>
                  </a:lnTo>
                  <a:cubicBezTo>
                    <a:pt x="16133" y="4533"/>
                    <a:pt x="16081" y="5067"/>
                    <a:pt x="16071" y="5642"/>
                  </a:cubicBezTo>
                  <a:lnTo>
                    <a:pt x="16965" y="7123"/>
                  </a:lnTo>
                  <a:close/>
                  <a:moveTo>
                    <a:pt x="19610" y="7085"/>
                  </a:moveTo>
                  <a:cubicBezTo>
                    <a:pt x="19909" y="6982"/>
                    <a:pt x="20208" y="6817"/>
                    <a:pt x="20510" y="6570"/>
                  </a:cubicBezTo>
                  <a:lnTo>
                    <a:pt x="17721" y="1845"/>
                  </a:lnTo>
                  <a:cubicBezTo>
                    <a:pt x="17423" y="2098"/>
                    <a:pt x="17191" y="2376"/>
                    <a:pt x="17007" y="2675"/>
                  </a:cubicBezTo>
                  <a:cubicBezTo>
                    <a:pt x="17007" y="2675"/>
                    <a:pt x="19610" y="7085"/>
                    <a:pt x="19610" y="708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8" name="Shape 34178">
              <a:extLst>
                <a:ext uri="{FF2B5EF4-FFF2-40B4-BE49-F238E27FC236}">
                  <a16:creationId xmlns:a16="http://schemas.microsoft.com/office/drawing/2014/main" id="{EB390F12-B40C-7A45-8BC8-5810AB9255C2}"/>
                </a:ext>
              </a:extLst>
            </p:cNvPr>
            <p:cNvSpPr/>
            <p:nvPr/>
          </p:nvSpPr>
          <p:spPr>
            <a:xfrm>
              <a:off x="14474664" y="3452446"/>
              <a:ext cx="701272" cy="99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extrusionOk="0">
                  <a:moveTo>
                    <a:pt x="6837" y="0"/>
                  </a:moveTo>
                  <a:lnTo>
                    <a:pt x="6304" y="11896"/>
                  </a:lnTo>
                  <a:lnTo>
                    <a:pt x="10115" y="11984"/>
                  </a:lnTo>
                  <a:lnTo>
                    <a:pt x="10387" y="5819"/>
                  </a:lnTo>
                  <a:cubicBezTo>
                    <a:pt x="10807" y="5990"/>
                    <a:pt x="11286" y="6091"/>
                    <a:pt x="11799" y="6080"/>
                  </a:cubicBezTo>
                  <a:cubicBezTo>
                    <a:pt x="12816" y="6059"/>
                    <a:pt x="13721" y="5638"/>
                    <a:pt x="14293" y="5029"/>
                  </a:cubicBezTo>
                  <a:cubicBezTo>
                    <a:pt x="14344" y="4975"/>
                    <a:pt x="14392" y="4920"/>
                    <a:pt x="14437" y="4864"/>
                  </a:cubicBezTo>
                  <a:cubicBezTo>
                    <a:pt x="15870" y="5413"/>
                    <a:pt x="17048" y="6141"/>
                    <a:pt x="17879" y="7040"/>
                  </a:cubicBezTo>
                  <a:cubicBezTo>
                    <a:pt x="19250" y="8523"/>
                    <a:pt x="19623" y="10355"/>
                    <a:pt x="18956" y="12341"/>
                  </a:cubicBezTo>
                  <a:cubicBezTo>
                    <a:pt x="17917" y="15436"/>
                    <a:pt x="14349" y="17736"/>
                    <a:pt x="10109" y="18168"/>
                  </a:cubicBezTo>
                  <a:lnTo>
                    <a:pt x="10109" y="16337"/>
                  </a:lnTo>
                  <a:lnTo>
                    <a:pt x="12811" y="16337"/>
                  </a:lnTo>
                  <a:lnTo>
                    <a:pt x="12811" y="15424"/>
                  </a:lnTo>
                  <a:lnTo>
                    <a:pt x="2958" y="15424"/>
                  </a:lnTo>
                  <a:lnTo>
                    <a:pt x="2958" y="16337"/>
                  </a:lnTo>
                  <a:lnTo>
                    <a:pt x="5665" y="16337"/>
                  </a:lnTo>
                  <a:lnTo>
                    <a:pt x="5665" y="19312"/>
                  </a:lnTo>
                  <a:lnTo>
                    <a:pt x="0" y="19312"/>
                  </a:lnTo>
                  <a:lnTo>
                    <a:pt x="0" y="21600"/>
                  </a:lnTo>
                  <a:lnTo>
                    <a:pt x="15769" y="21600"/>
                  </a:lnTo>
                  <a:lnTo>
                    <a:pt x="15769" y="19312"/>
                  </a:lnTo>
                  <a:lnTo>
                    <a:pt x="11820" y="19312"/>
                  </a:lnTo>
                  <a:cubicBezTo>
                    <a:pt x="16159" y="18468"/>
                    <a:pt x="19703" y="15947"/>
                    <a:pt x="20805" y="12664"/>
                  </a:cubicBezTo>
                  <a:cubicBezTo>
                    <a:pt x="21600" y="10296"/>
                    <a:pt x="21135" y="8089"/>
                    <a:pt x="19462" y="6280"/>
                  </a:cubicBezTo>
                  <a:cubicBezTo>
                    <a:pt x="18352" y="5079"/>
                    <a:pt x="16769" y="4131"/>
                    <a:pt x="14820" y="3462"/>
                  </a:cubicBezTo>
                  <a:cubicBezTo>
                    <a:pt x="14558" y="2431"/>
                    <a:pt x="13305" y="1647"/>
                    <a:pt x="11799" y="1647"/>
                  </a:cubicBezTo>
                  <a:cubicBezTo>
                    <a:pt x="11359" y="1647"/>
                    <a:pt x="10947" y="1715"/>
                    <a:pt x="10568" y="1835"/>
                  </a:cubicBezTo>
                  <a:lnTo>
                    <a:pt x="10642" y="88"/>
                  </a:lnTo>
                  <a:lnTo>
                    <a:pt x="6837" y="0"/>
                  </a:lnTo>
                  <a:close/>
                  <a:moveTo>
                    <a:pt x="11799" y="3017"/>
                  </a:moveTo>
                  <a:cubicBezTo>
                    <a:pt x="12376" y="3012"/>
                    <a:pt x="12879" y="3300"/>
                    <a:pt x="12982" y="3708"/>
                  </a:cubicBezTo>
                  <a:cubicBezTo>
                    <a:pt x="13088" y="4130"/>
                    <a:pt x="12736" y="4539"/>
                    <a:pt x="12167" y="4660"/>
                  </a:cubicBezTo>
                  <a:cubicBezTo>
                    <a:pt x="12051" y="4688"/>
                    <a:pt x="11928" y="4706"/>
                    <a:pt x="11799" y="4706"/>
                  </a:cubicBezTo>
                  <a:cubicBezTo>
                    <a:pt x="11152" y="4706"/>
                    <a:pt x="10625" y="4326"/>
                    <a:pt x="10626" y="3862"/>
                  </a:cubicBezTo>
                  <a:cubicBezTo>
                    <a:pt x="10628" y="3397"/>
                    <a:pt x="11153" y="3023"/>
                    <a:pt x="11799" y="30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9" name="Shape 34179">
              <a:extLst>
                <a:ext uri="{FF2B5EF4-FFF2-40B4-BE49-F238E27FC236}">
                  <a16:creationId xmlns:a16="http://schemas.microsoft.com/office/drawing/2014/main" id="{3C5FD7B8-4C3B-B940-A6D7-C03BE6F4C89D}"/>
                </a:ext>
              </a:extLst>
            </p:cNvPr>
            <p:cNvSpPr/>
            <p:nvPr/>
          </p:nvSpPr>
          <p:spPr>
            <a:xfrm>
              <a:off x="13573878" y="4409128"/>
              <a:ext cx="1096094" cy="1213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0" name="Shape 34180">
              <a:extLst>
                <a:ext uri="{FF2B5EF4-FFF2-40B4-BE49-F238E27FC236}">
                  <a16:creationId xmlns:a16="http://schemas.microsoft.com/office/drawing/2014/main" id="{32AE572C-09D2-B149-95D6-B62DDD4AB5AD}"/>
                </a:ext>
              </a:extLst>
            </p:cNvPr>
            <p:cNvSpPr/>
            <p:nvPr/>
          </p:nvSpPr>
          <p:spPr>
            <a:xfrm>
              <a:off x="12366664" y="11330119"/>
              <a:ext cx="843804" cy="99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1" h="21329" extrusionOk="0">
                  <a:moveTo>
                    <a:pt x="9479" y="69"/>
                  </a:moveTo>
                  <a:cubicBezTo>
                    <a:pt x="11124" y="274"/>
                    <a:pt x="12739" y="925"/>
                    <a:pt x="14086" y="2032"/>
                  </a:cubicBezTo>
                  <a:cubicBezTo>
                    <a:pt x="15976" y="3586"/>
                    <a:pt x="17010" y="5836"/>
                    <a:pt x="16935" y="8190"/>
                  </a:cubicBezTo>
                  <a:cubicBezTo>
                    <a:pt x="16907" y="10081"/>
                    <a:pt x="16182" y="11891"/>
                    <a:pt x="14858" y="13324"/>
                  </a:cubicBezTo>
                  <a:cubicBezTo>
                    <a:pt x="12857" y="15491"/>
                    <a:pt x="9835" y="16494"/>
                    <a:pt x="6856" y="15992"/>
                  </a:cubicBezTo>
                  <a:cubicBezTo>
                    <a:pt x="491" y="14715"/>
                    <a:pt x="-2156" y="7496"/>
                    <a:pt x="2011" y="2776"/>
                  </a:cubicBezTo>
                  <a:cubicBezTo>
                    <a:pt x="3901" y="635"/>
                    <a:pt x="6739" y="-271"/>
                    <a:pt x="9479" y="69"/>
                  </a:cubicBezTo>
                  <a:close/>
                  <a:moveTo>
                    <a:pt x="16811" y="1700"/>
                  </a:moveTo>
                  <a:cubicBezTo>
                    <a:pt x="18616" y="3812"/>
                    <a:pt x="19444" y="6467"/>
                    <a:pt x="19139" y="9165"/>
                  </a:cubicBezTo>
                  <a:cubicBezTo>
                    <a:pt x="18834" y="11863"/>
                    <a:pt x="17427" y="14284"/>
                    <a:pt x="15191" y="15988"/>
                  </a:cubicBezTo>
                  <a:cubicBezTo>
                    <a:pt x="12662" y="17916"/>
                    <a:pt x="9407" y="18600"/>
                    <a:pt x="6359" y="18040"/>
                  </a:cubicBezTo>
                  <a:cubicBezTo>
                    <a:pt x="5749" y="17929"/>
                    <a:pt x="5143" y="17767"/>
                    <a:pt x="4558" y="17555"/>
                  </a:cubicBezTo>
                  <a:lnTo>
                    <a:pt x="4164" y="19468"/>
                  </a:lnTo>
                  <a:lnTo>
                    <a:pt x="7063" y="20000"/>
                  </a:lnTo>
                  <a:lnTo>
                    <a:pt x="6790" y="21329"/>
                  </a:lnTo>
                  <a:lnTo>
                    <a:pt x="227" y="20124"/>
                  </a:lnTo>
                  <a:lnTo>
                    <a:pt x="500" y="18796"/>
                  </a:lnTo>
                  <a:lnTo>
                    <a:pt x="2757" y="19210"/>
                  </a:lnTo>
                  <a:lnTo>
                    <a:pt x="3219" y="16965"/>
                  </a:lnTo>
                  <a:cubicBezTo>
                    <a:pt x="2951" y="16825"/>
                    <a:pt x="2688" y="16674"/>
                    <a:pt x="2431" y="16511"/>
                  </a:cubicBezTo>
                  <a:cubicBezTo>
                    <a:pt x="2174" y="16349"/>
                    <a:pt x="1928" y="16168"/>
                    <a:pt x="1684" y="15982"/>
                  </a:cubicBezTo>
                  <a:lnTo>
                    <a:pt x="2580" y="14934"/>
                  </a:lnTo>
                  <a:cubicBezTo>
                    <a:pt x="5970" y="17523"/>
                    <a:pt x="10902" y="17523"/>
                    <a:pt x="14300" y="14933"/>
                  </a:cubicBezTo>
                  <a:cubicBezTo>
                    <a:pt x="16239" y="13456"/>
                    <a:pt x="17444" y="11360"/>
                    <a:pt x="17708" y="9021"/>
                  </a:cubicBezTo>
                  <a:cubicBezTo>
                    <a:pt x="17973" y="6682"/>
                    <a:pt x="17267" y="4385"/>
                    <a:pt x="15703" y="2555"/>
                  </a:cubicBezTo>
                  <a:lnTo>
                    <a:pt x="16811" y="1700"/>
                  </a:lnTo>
                  <a:close/>
                  <a:moveTo>
                    <a:pt x="9715" y="1064"/>
                  </a:moveTo>
                  <a:cubicBezTo>
                    <a:pt x="9278" y="996"/>
                    <a:pt x="8832" y="968"/>
                    <a:pt x="8387" y="974"/>
                  </a:cubicBezTo>
                  <a:cubicBezTo>
                    <a:pt x="8460" y="1222"/>
                    <a:pt x="8544" y="1461"/>
                    <a:pt x="8641" y="1699"/>
                  </a:cubicBezTo>
                  <a:cubicBezTo>
                    <a:pt x="8737" y="1936"/>
                    <a:pt x="8846" y="2172"/>
                    <a:pt x="8962" y="2399"/>
                  </a:cubicBezTo>
                  <a:cubicBezTo>
                    <a:pt x="9289" y="2208"/>
                    <a:pt x="9627" y="2028"/>
                    <a:pt x="9967" y="1859"/>
                  </a:cubicBezTo>
                  <a:cubicBezTo>
                    <a:pt x="10307" y="1689"/>
                    <a:pt x="10645" y="1529"/>
                    <a:pt x="10997" y="1382"/>
                  </a:cubicBezTo>
                  <a:cubicBezTo>
                    <a:pt x="10579" y="1244"/>
                    <a:pt x="10153" y="1132"/>
                    <a:pt x="9715" y="1064"/>
                  </a:cubicBezTo>
                  <a:close/>
                  <a:moveTo>
                    <a:pt x="12202" y="1889"/>
                  </a:moveTo>
                  <a:cubicBezTo>
                    <a:pt x="11715" y="2060"/>
                    <a:pt x="11237" y="2254"/>
                    <a:pt x="10773" y="2470"/>
                  </a:cubicBezTo>
                  <a:cubicBezTo>
                    <a:pt x="10309" y="2687"/>
                    <a:pt x="9856" y="2925"/>
                    <a:pt x="9417" y="3184"/>
                  </a:cubicBezTo>
                  <a:cubicBezTo>
                    <a:pt x="9617" y="3488"/>
                    <a:pt x="9841" y="3788"/>
                    <a:pt x="10079" y="4067"/>
                  </a:cubicBezTo>
                  <a:cubicBezTo>
                    <a:pt x="10318" y="4345"/>
                    <a:pt x="10571" y="4610"/>
                    <a:pt x="10847" y="4861"/>
                  </a:cubicBezTo>
                  <a:lnTo>
                    <a:pt x="13083" y="2442"/>
                  </a:lnTo>
                  <a:cubicBezTo>
                    <a:pt x="12944" y="2342"/>
                    <a:pt x="12798" y="2240"/>
                    <a:pt x="12652" y="2149"/>
                  </a:cubicBezTo>
                  <a:cubicBezTo>
                    <a:pt x="12506" y="2059"/>
                    <a:pt x="12354" y="1969"/>
                    <a:pt x="12202" y="1889"/>
                  </a:cubicBezTo>
                  <a:close/>
                  <a:moveTo>
                    <a:pt x="7362" y="1000"/>
                  </a:moveTo>
                  <a:cubicBezTo>
                    <a:pt x="6540" y="1111"/>
                    <a:pt x="5754" y="1343"/>
                    <a:pt x="5029" y="1689"/>
                  </a:cubicBezTo>
                  <a:cubicBezTo>
                    <a:pt x="4305" y="2035"/>
                    <a:pt x="3644" y="2485"/>
                    <a:pt x="3064" y="3041"/>
                  </a:cubicBezTo>
                  <a:lnTo>
                    <a:pt x="5529" y="5074"/>
                  </a:lnTo>
                  <a:cubicBezTo>
                    <a:pt x="5922" y="4671"/>
                    <a:pt x="6339" y="4283"/>
                    <a:pt x="6773" y="3923"/>
                  </a:cubicBezTo>
                  <a:cubicBezTo>
                    <a:pt x="7206" y="3564"/>
                    <a:pt x="7655" y="3227"/>
                    <a:pt x="8126" y="2912"/>
                  </a:cubicBezTo>
                  <a:cubicBezTo>
                    <a:pt x="7964" y="2608"/>
                    <a:pt x="7819" y="2296"/>
                    <a:pt x="7690" y="1976"/>
                  </a:cubicBezTo>
                  <a:cubicBezTo>
                    <a:pt x="7561" y="1655"/>
                    <a:pt x="7454" y="1336"/>
                    <a:pt x="7362" y="1000"/>
                  </a:cubicBezTo>
                  <a:close/>
                  <a:moveTo>
                    <a:pt x="13806" y="3027"/>
                  </a:moveTo>
                  <a:lnTo>
                    <a:pt x="11570" y="5446"/>
                  </a:lnTo>
                  <a:cubicBezTo>
                    <a:pt x="11852" y="5649"/>
                    <a:pt x="12144" y="5840"/>
                    <a:pt x="12449" y="6011"/>
                  </a:cubicBezTo>
                  <a:cubicBezTo>
                    <a:pt x="12752" y="6182"/>
                    <a:pt x="13064" y="6332"/>
                    <a:pt x="13387" y="6469"/>
                  </a:cubicBezTo>
                  <a:cubicBezTo>
                    <a:pt x="13602" y="6013"/>
                    <a:pt x="13798" y="5550"/>
                    <a:pt x="13963" y="5077"/>
                  </a:cubicBezTo>
                  <a:cubicBezTo>
                    <a:pt x="14128" y="4603"/>
                    <a:pt x="14273" y="4122"/>
                    <a:pt x="14386" y="3633"/>
                  </a:cubicBezTo>
                  <a:cubicBezTo>
                    <a:pt x="14296" y="3528"/>
                    <a:pt x="14195" y="3418"/>
                    <a:pt x="14098" y="3318"/>
                  </a:cubicBezTo>
                  <a:cubicBezTo>
                    <a:pt x="14001" y="3218"/>
                    <a:pt x="13909" y="3123"/>
                    <a:pt x="13806" y="3027"/>
                  </a:cubicBezTo>
                  <a:close/>
                  <a:moveTo>
                    <a:pt x="15097" y="4643"/>
                  </a:moveTo>
                  <a:cubicBezTo>
                    <a:pt x="14989" y="5011"/>
                    <a:pt x="14872" y="5369"/>
                    <a:pt x="14735" y="5729"/>
                  </a:cubicBezTo>
                  <a:cubicBezTo>
                    <a:pt x="14598" y="6089"/>
                    <a:pt x="14440" y="6449"/>
                    <a:pt x="14276" y="6798"/>
                  </a:cubicBezTo>
                  <a:cubicBezTo>
                    <a:pt x="14551" y="6884"/>
                    <a:pt x="14842" y="6953"/>
                    <a:pt x="15125" y="7013"/>
                  </a:cubicBezTo>
                  <a:cubicBezTo>
                    <a:pt x="15409" y="7074"/>
                    <a:pt x="15688" y="7122"/>
                    <a:pt x="15977" y="7158"/>
                  </a:cubicBezTo>
                  <a:cubicBezTo>
                    <a:pt x="15915" y="6710"/>
                    <a:pt x="15813" y="6274"/>
                    <a:pt x="15666" y="5853"/>
                  </a:cubicBezTo>
                  <a:cubicBezTo>
                    <a:pt x="15519" y="5432"/>
                    <a:pt x="15324" y="5029"/>
                    <a:pt x="15097" y="4643"/>
                  </a:cubicBezTo>
                  <a:close/>
                  <a:moveTo>
                    <a:pt x="8606" y="3701"/>
                  </a:moveTo>
                  <a:cubicBezTo>
                    <a:pt x="8180" y="3989"/>
                    <a:pt x="7775" y="4303"/>
                    <a:pt x="7382" y="4630"/>
                  </a:cubicBezTo>
                  <a:cubicBezTo>
                    <a:pt x="6990" y="4957"/>
                    <a:pt x="6609" y="5294"/>
                    <a:pt x="6252" y="5658"/>
                  </a:cubicBezTo>
                  <a:lnTo>
                    <a:pt x="8448" y="7464"/>
                  </a:lnTo>
                  <a:lnTo>
                    <a:pt x="10216" y="5542"/>
                  </a:lnTo>
                  <a:cubicBezTo>
                    <a:pt x="9905" y="5266"/>
                    <a:pt x="9620" y="4976"/>
                    <a:pt x="9351" y="4670"/>
                  </a:cubicBezTo>
                  <a:cubicBezTo>
                    <a:pt x="9081" y="4363"/>
                    <a:pt x="8831" y="4036"/>
                    <a:pt x="8606" y="3701"/>
                  </a:cubicBezTo>
                  <a:close/>
                  <a:moveTo>
                    <a:pt x="2433" y="3721"/>
                  </a:moveTo>
                  <a:cubicBezTo>
                    <a:pt x="1932" y="4341"/>
                    <a:pt x="1546" y="5031"/>
                    <a:pt x="1284" y="5757"/>
                  </a:cubicBezTo>
                  <a:cubicBezTo>
                    <a:pt x="1022" y="6483"/>
                    <a:pt x="879" y="7253"/>
                    <a:pt x="878" y="8036"/>
                  </a:cubicBezTo>
                  <a:cubicBezTo>
                    <a:pt x="1138" y="8064"/>
                    <a:pt x="1405" y="8097"/>
                    <a:pt x="1661" y="8144"/>
                  </a:cubicBezTo>
                  <a:cubicBezTo>
                    <a:pt x="2118" y="8228"/>
                    <a:pt x="2562" y="8343"/>
                    <a:pt x="3001" y="8485"/>
                  </a:cubicBezTo>
                  <a:cubicBezTo>
                    <a:pt x="3265" y="8000"/>
                    <a:pt x="3553" y="7531"/>
                    <a:pt x="3870" y="7076"/>
                  </a:cubicBezTo>
                  <a:cubicBezTo>
                    <a:pt x="4187" y="6619"/>
                    <a:pt x="4542" y="6181"/>
                    <a:pt x="4910" y="5757"/>
                  </a:cubicBezTo>
                  <a:lnTo>
                    <a:pt x="2433" y="3721"/>
                  </a:lnTo>
                  <a:close/>
                  <a:moveTo>
                    <a:pt x="10939" y="6126"/>
                  </a:moveTo>
                  <a:lnTo>
                    <a:pt x="9169" y="8060"/>
                  </a:lnTo>
                  <a:lnTo>
                    <a:pt x="11249" y="9761"/>
                  </a:lnTo>
                  <a:cubicBezTo>
                    <a:pt x="11579" y="9378"/>
                    <a:pt x="11885" y="8986"/>
                    <a:pt x="12172" y="8576"/>
                  </a:cubicBezTo>
                  <a:cubicBezTo>
                    <a:pt x="12459" y="8166"/>
                    <a:pt x="12721" y="7741"/>
                    <a:pt x="12963" y="7306"/>
                  </a:cubicBezTo>
                  <a:cubicBezTo>
                    <a:pt x="12603" y="7149"/>
                    <a:pt x="12253" y="6964"/>
                    <a:pt x="11915" y="6769"/>
                  </a:cubicBezTo>
                  <a:cubicBezTo>
                    <a:pt x="11577" y="6573"/>
                    <a:pt x="11251" y="6358"/>
                    <a:pt x="10939" y="6126"/>
                  </a:cubicBezTo>
                  <a:close/>
                  <a:moveTo>
                    <a:pt x="13849" y="7647"/>
                  </a:moveTo>
                  <a:cubicBezTo>
                    <a:pt x="13586" y="8127"/>
                    <a:pt x="13297" y="8593"/>
                    <a:pt x="12982" y="9045"/>
                  </a:cubicBezTo>
                  <a:cubicBezTo>
                    <a:pt x="12667" y="9497"/>
                    <a:pt x="12334" y="9936"/>
                    <a:pt x="11969" y="10357"/>
                  </a:cubicBezTo>
                  <a:lnTo>
                    <a:pt x="14436" y="12379"/>
                  </a:lnTo>
                  <a:cubicBezTo>
                    <a:pt x="14933" y="11764"/>
                    <a:pt x="15319" y="11085"/>
                    <a:pt x="15581" y="10366"/>
                  </a:cubicBezTo>
                  <a:cubicBezTo>
                    <a:pt x="15842" y="9647"/>
                    <a:pt x="15976" y="8886"/>
                    <a:pt x="15982" y="8110"/>
                  </a:cubicBezTo>
                  <a:cubicBezTo>
                    <a:pt x="15743" y="8082"/>
                    <a:pt x="15506" y="8058"/>
                    <a:pt x="15271" y="8015"/>
                  </a:cubicBezTo>
                  <a:cubicBezTo>
                    <a:pt x="15030" y="7970"/>
                    <a:pt x="14788" y="7908"/>
                    <a:pt x="14551" y="7847"/>
                  </a:cubicBezTo>
                  <a:cubicBezTo>
                    <a:pt x="14314" y="7786"/>
                    <a:pt x="14080" y="7724"/>
                    <a:pt x="13849" y="7647"/>
                  </a:cubicBezTo>
                  <a:close/>
                  <a:moveTo>
                    <a:pt x="5621" y="6339"/>
                  </a:moveTo>
                  <a:cubicBezTo>
                    <a:pt x="5287" y="6724"/>
                    <a:pt x="4981" y="7134"/>
                    <a:pt x="4692" y="7547"/>
                  </a:cubicBezTo>
                  <a:cubicBezTo>
                    <a:pt x="4403" y="7961"/>
                    <a:pt x="4130" y="8387"/>
                    <a:pt x="3887" y="8826"/>
                  </a:cubicBezTo>
                  <a:cubicBezTo>
                    <a:pt x="4272" y="8990"/>
                    <a:pt x="4648" y="9168"/>
                    <a:pt x="5008" y="9376"/>
                  </a:cubicBezTo>
                  <a:cubicBezTo>
                    <a:pt x="5368" y="9585"/>
                    <a:pt x="5718" y="9817"/>
                    <a:pt x="6049" y="10067"/>
                  </a:cubicBezTo>
                  <a:lnTo>
                    <a:pt x="7817" y="8145"/>
                  </a:lnTo>
                  <a:lnTo>
                    <a:pt x="5621" y="6339"/>
                  </a:lnTo>
                  <a:close/>
                  <a:moveTo>
                    <a:pt x="8538" y="8741"/>
                  </a:moveTo>
                  <a:lnTo>
                    <a:pt x="6770" y="10663"/>
                  </a:lnTo>
                  <a:cubicBezTo>
                    <a:pt x="7059" y="10924"/>
                    <a:pt x="7330" y="11201"/>
                    <a:pt x="7582" y="11489"/>
                  </a:cubicBezTo>
                  <a:cubicBezTo>
                    <a:pt x="7834" y="11777"/>
                    <a:pt x="8064" y="12076"/>
                    <a:pt x="8278" y="12390"/>
                  </a:cubicBezTo>
                  <a:cubicBezTo>
                    <a:pt x="8700" y="12103"/>
                    <a:pt x="9109" y="11798"/>
                    <a:pt x="9499" y="11473"/>
                  </a:cubicBezTo>
                  <a:cubicBezTo>
                    <a:pt x="9889" y="11147"/>
                    <a:pt x="10262" y="10804"/>
                    <a:pt x="10617" y="10442"/>
                  </a:cubicBezTo>
                  <a:lnTo>
                    <a:pt x="8538" y="8741"/>
                  </a:lnTo>
                  <a:close/>
                  <a:moveTo>
                    <a:pt x="1798" y="9132"/>
                  </a:moveTo>
                  <a:cubicBezTo>
                    <a:pt x="1535" y="9075"/>
                    <a:pt x="1275" y="9033"/>
                    <a:pt x="1007" y="8999"/>
                  </a:cubicBezTo>
                  <a:cubicBezTo>
                    <a:pt x="1062" y="9423"/>
                    <a:pt x="1148" y="9837"/>
                    <a:pt x="1280" y="10238"/>
                  </a:cubicBezTo>
                  <a:cubicBezTo>
                    <a:pt x="1412" y="10638"/>
                    <a:pt x="1583" y="11018"/>
                    <a:pt x="1786" y="11388"/>
                  </a:cubicBezTo>
                  <a:cubicBezTo>
                    <a:pt x="1891" y="11037"/>
                    <a:pt x="2008" y="10691"/>
                    <a:pt x="2139" y="10348"/>
                  </a:cubicBezTo>
                  <a:cubicBezTo>
                    <a:pt x="2270" y="10005"/>
                    <a:pt x="2418" y="9667"/>
                    <a:pt x="2574" y="9334"/>
                  </a:cubicBezTo>
                  <a:cubicBezTo>
                    <a:pt x="2319" y="9257"/>
                    <a:pt x="2059" y="9189"/>
                    <a:pt x="1798" y="9132"/>
                  </a:cubicBezTo>
                  <a:close/>
                  <a:moveTo>
                    <a:pt x="11338" y="11038"/>
                  </a:moveTo>
                  <a:cubicBezTo>
                    <a:pt x="10948" y="11437"/>
                    <a:pt x="10541" y="11810"/>
                    <a:pt x="10111" y="12167"/>
                  </a:cubicBezTo>
                  <a:cubicBezTo>
                    <a:pt x="9681" y="12525"/>
                    <a:pt x="9224" y="12866"/>
                    <a:pt x="8757" y="13179"/>
                  </a:cubicBezTo>
                  <a:cubicBezTo>
                    <a:pt x="8923" y="13483"/>
                    <a:pt x="9075" y="13796"/>
                    <a:pt x="9206" y="14117"/>
                  </a:cubicBezTo>
                  <a:cubicBezTo>
                    <a:pt x="9337" y="14439"/>
                    <a:pt x="9449" y="14769"/>
                    <a:pt x="9544" y="15106"/>
                  </a:cubicBezTo>
                  <a:cubicBezTo>
                    <a:pt x="10358" y="14993"/>
                    <a:pt x="11133" y="14757"/>
                    <a:pt x="11852" y="14413"/>
                  </a:cubicBezTo>
                  <a:cubicBezTo>
                    <a:pt x="12571" y="14068"/>
                    <a:pt x="13229" y="13610"/>
                    <a:pt x="13805" y="13059"/>
                  </a:cubicBezTo>
                  <a:lnTo>
                    <a:pt x="11338" y="11038"/>
                  </a:lnTo>
                  <a:close/>
                  <a:moveTo>
                    <a:pt x="3466" y="9652"/>
                  </a:moveTo>
                  <a:cubicBezTo>
                    <a:pt x="3255" y="10099"/>
                    <a:pt x="3068" y="10559"/>
                    <a:pt x="2906" y="11023"/>
                  </a:cubicBezTo>
                  <a:cubicBezTo>
                    <a:pt x="2744" y="11488"/>
                    <a:pt x="2612" y="11967"/>
                    <a:pt x="2500" y="12447"/>
                  </a:cubicBezTo>
                  <a:cubicBezTo>
                    <a:pt x="2606" y="12576"/>
                    <a:pt x="2712" y="12693"/>
                    <a:pt x="2827" y="12816"/>
                  </a:cubicBezTo>
                  <a:cubicBezTo>
                    <a:pt x="2943" y="12939"/>
                    <a:pt x="3067" y="13064"/>
                    <a:pt x="3192" y="13180"/>
                  </a:cubicBezTo>
                  <a:lnTo>
                    <a:pt x="5416" y="10759"/>
                  </a:lnTo>
                  <a:cubicBezTo>
                    <a:pt x="5115" y="10538"/>
                    <a:pt x="4810" y="10332"/>
                    <a:pt x="4484" y="10148"/>
                  </a:cubicBezTo>
                  <a:cubicBezTo>
                    <a:pt x="4158" y="9964"/>
                    <a:pt x="3813" y="9796"/>
                    <a:pt x="3466" y="9652"/>
                  </a:cubicBezTo>
                  <a:close/>
                  <a:moveTo>
                    <a:pt x="6136" y="11355"/>
                  </a:moveTo>
                  <a:lnTo>
                    <a:pt x="3901" y="13774"/>
                  </a:lnTo>
                  <a:cubicBezTo>
                    <a:pt x="4016" y="13856"/>
                    <a:pt x="4137" y="13929"/>
                    <a:pt x="4256" y="14005"/>
                  </a:cubicBezTo>
                  <a:cubicBezTo>
                    <a:pt x="4376" y="14081"/>
                    <a:pt x="4502" y="14158"/>
                    <a:pt x="4626" y="14228"/>
                  </a:cubicBezTo>
                  <a:cubicBezTo>
                    <a:pt x="5123" y="14054"/>
                    <a:pt x="5608" y="13859"/>
                    <a:pt x="6082" y="13639"/>
                  </a:cubicBezTo>
                  <a:cubicBezTo>
                    <a:pt x="6556" y="13419"/>
                    <a:pt x="7019" y="13171"/>
                    <a:pt x="7466" y="12906"/>
                  </a:cubicBezTo>
                  <a:cubicBezTo>
                    <a:pt x="7279" y="12625"/>
                    <a:pt x="7074" y="12352"/>
                    <a:pt x="6853" y="12093"/>
                  </a:cubicBezTo>
                  <a:cubicBezTo>
                    <a:pt x="6632" y="11833"/>
                    <a:pt x="6391" y="11591"/>
                    <a:pt x="6136" y="11355"/>
                  </a:cubicBezTo>
                  <a:close/>
                  <a:moveTo>
                    <a:pt x="7934" y="13694"/>
                  </a:moveTo>
                  <a:cubicBezTo>
                    <a:pt x="7591" y="13896"/>
                    <a:pt x="7243" y="14084"/>
                    <a:pt x="6885" y="14262"/>
                  </a:cubicBezTo>
                  <a:cubicBezTo>
                    <a:pt x="6527" y="14440"/>
                    <a:pt x="6160" y="14609"/>
                    <a:pt x="5788" y="14762"/>
                  </a:cubicBezTo>
                  <a:cubicBezTo>
                    <a:pt x="6191" y="14908"/>
                    <a:pt x="6614" y="15020"/>
                    <a:pt x="7040" y="15099"/>
                  </a:cubicBezTo>
                  <a:cubicBezTo>
                    <a:pt x="7538" y="15190"/>
                    <a:pt x="8041" y="15236"/>
                    <a:pt x="8548" y="15233"/>
                  </a:cubicBezTo>
                  <a:cubicBezTo>
                    <a:pt x="8471" y="14966"/>
                    <a:pt x="8384" y="14704"/>
                    <a:pt x="8282" y="14447"/>
                  </a:cubicBezTo>
                  <a:cubicBezTo>
                    <a:pt x="8181" y="14190"/>
                    <a:pt x="8061" y="13938"/>
                    <a:pt x="7934" y="1369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1" name="Shape 34181">
              <a:extLst>
                <a:ext uri="{FF2B5EF4-FFF2-40B4-BE49-F238E27FC236}">
                  <a16:creationId xmlns:a16="http://schemas.microsoft.com/office/drawing/2014/main" id="{2C5DEF8C-B19E-9346-8BB7-7935ACC483D8}"/>
                </a:ext>
              </a:extLst>
            </p:cNvPr>
            <p:cNvSpPr/>
            <p:nvPr/>
          </p:nvSpPr>
          <p:spPr>
            <a:xfrm>
              <a:off x="14244181" y="7303221"/>
              <a:ext cx="622050" cy="541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97" y="15438"/>
                  </a:lnTo>
                  <a:lnTo>
                    <a:pt x="5592" y="20234"/>
                  </a:lnTo>
                  <a:cubicBezTo>
                    <a:pt x="5592" y="20234"/>
                    <a:pt x="0" y="21600"/>
                    <a:pt x="0" y="21600"/>
                  </a:cubicBezTo>
                  <a:close/>
                  <a:moveTo>
                    <a:pt x="6275" y="19576"/>
                  </a:moveTo>
                  <a:lnTo>
                    <a:pt x="2779" y="14780"/>
                  </a:lnTo>
                  <a:lnTo>
                    <a:pt x="14944" y="3046"/>
                  </a:lnTo>
                  <a:lnTo>
                    <a:pt x="18443" y="7840"/>
                  </a:lnTo>
                  <a:cubicBezTo>
                    <a:pt x="18443" y="7840"/>
                    <a:pt x="6275" y="19576"/>
                    <a:pt x="6275" y="19576"/>
                  </a:cubicBezTo>
                  <a:close/>
                  <a:moveTo>
                    <a:pt x="19138" y="7167"/>
                  </a:moveTo>
                  <a:lnTo>
                    <a:pt x="15640" y="2373"/>
                  </a:lnTo>
                  <a:lnTo>
                    <a:pt x="18101" y="0"/>
                  </a:lnTo>
                  <a:lnTo>
                    <a:pt x="21600" y="4794"/>
                  </a:lnTo>
                  <a:cubicBezTo>
                    <a:pt x="21600" y="4794"/>
                    <a:pt x="19138" y="7167"/>
                    <a:pt x="19138" y="716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2" name="Shape 34182">
              <a:extLst>
                <a:ext uri="{FF2B5EF4-FFF2-40B4-BE49-F238E27FC236}">
                  <a16:creationId xmlns:a16="http://schemas.microsoft.com/office/drawing/2014/main" id="{268030AB-902E-4048-96C9-C613F7151002}"/>
                </a:ext>
              </a:extLst>
            </p:cNvPr>
            <p:cNvSpPr/>
            <p:nvPr/>
          </p:nvSpPr>
          <p:spPr>
            <a:xfrm>
              <a:off x="13576635" y="6759701"/>
              <a:ext cx="580114" cy="809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6" h="21363" extrusionOk="0">
                  <a:moveTo>
                    <a:pt x="10609" y="43"/>
                  </a:moveTo>
                  <a:cubicBezTo>
                    <a:pt x="8165" y="-162"/>
                    <a:pt x="5621" y="372"/>
                    <a:pt x="3560" y="1702"/>
                  </a:cubicBezTo>
                  <a:cubicBezTo>
                    <a:pt x="-561" y="4362"/>
                    <a:pt x="-1197" y="9181"/>
                    <a:pt x="2140" y="12465"/>
                  </a:cubicBezTo>
                  <a:cubicBezTo>
                    <a:pt x="4853" y="15135"/>
                    <a:pt x="9359" y="15971"/>
                    <a:pt x="13163" y="14762"/>
                  </a:cubicBezTo>
                  <a:cubicBezTo>
                    <a:pt x="13165" y="14832"/>
                    <a:pt x="13187" y="14904"/>
                    <a:pt x="13225" y="14972"/>
                  </a:cubicBezTo>
                  <a:lnTo>
                    <a:pt x="16612" y="21039"/>
                  </a:lnTo>
                  <a:cubicBezTo>
                    <a:pt x="16765" y="21313"/>
                    <a:pt x="17169" y="21438"/>
                    <a:pt x="17513" y="21316"/>
                  </a:cubicBezTo>
                  <a:lnTo>
                    <a:pt x="17878" y="21186"/>
                  </a:lnTo>
                  <a:cubicBezTo>
                    <a:pt x="18222" y="21064"/>
                    <a:pt x="18373" y="20741"/>
                    <a:pt x="18220" y="20467"/>
                  </a:cubicBezTo>
                  <a:lnTo>
                    <a:pt x="14832" y="14405"/>
                  </a:lnTo>
                  <a:cubicBezTo>
                    <a:pt x="14778" y="14307"/>
                    <a:pt x="14685" y="14238"/>
                    <a:pt x="14581" y="14183"/>
                  </a:cubicBezTo>
                  <a:cubicBezTo>
                    <a:pt x="14946" y="14006"/>
                    <a:pt x="15305" y="13816"/>
                    <a:pt x="15646" y="13596"/>
                  </a:cubicBezTo>
                  <a:cubicBezTo>
                    <a:pt x="19767" y="10937"/>
                    <a:pt x="20403" y="6118"/>
                    <a:pt x="17066" y="2833"/>
                  </a:cubicBezTo>
                  <a:cubicBezTo>
                    <a:pt x="15397" y="1191"/>
                    <a:pt x="13053" y="247"/>
                    <a:pt x="10609" y="43"/>
                  </a:cubicBezTo>
                  <a:close/>
                  <a:moveTo>
                    <a:pt x="10451" y="1237"/>
                  </a:moveTo>
                  <a:cubicBezTo>
                    <a:pt x="12511" y="1410"/>
                    <a:pt x="14487" y="2210"/>
                    <a:pt x="15893" y="3594"/>
                  </a:cubicBezTo>
                  <a:cubicBezTo>
                    <a:pt x="18705" y="6361"/>
                    <a:pt x="18170" y="10422"/>
                    <a:pt x="14697" y="12663"/>
                  </a:cubicBezTo>
                  <a:cubicBezTo>
                    <a:pt x="11225" y="14903"/>
                    <a:pt x="6130" y="14477"/>
                    <a:pt x="3318" y="11709"/>
                  </a:cubicBezTo>
                  <a:cubicBezTo>
                    <a:pt x="506" y="8942"/>
                    <a:pt x="1041" y="4882"/>
                    <a:pt x="4514" y="2641"/>
                  </a:cubicBezTo>
                  <a:cubicBezTo>
                    <a:pt x="6250" y="1520"/>
                    <a:pt x="8392" y="1065"/>
                    <a:pt x="10451" y="1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3" name="Shape 34183">
              <a:extLst>
                <a:ext uri="{FF2B5EF4-FFF2-40B4-BE49-F238E27FC236}">
                  <a16:creationId xmlns:a16="http://schemas.microsoft.com/office/drawing/2014/main" id="{C17EC142-064E-184B-8C15-51D983B8F46A}"/>
                </a:ext>
              </a:extLst>
            </p:cNvPr>
            <p:cNvSpPr/>
            <p:nvPr/>
          </p:nvSpPr>
          <p:spPr>
            <a:xfrm>
              <a:off x="11615391" y="7089790"/>
              <a:ext cx="617918" cy="68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4" name="Shape 34184">
              <a:extLst>
                <a:ext uri="{FF2B5EF4-FFF2-40B4-BE49-F238E27FC236}">
                  <a16:creationId xmlns:a16="http://schemas.microsoft.com/office/drawing/2014/main" id="{3D61E7B3-2989-8049-83F7-8359EB03AEE9}"/>
                </a:ext>
              </a:extLst>
            </p:cNvPr>
            <p:cNvSpPr/>
            <p:nvPr/>
          </p:nvSpPr>
          <p:spPr>
            <a:xfrm>
              <a:off x="13088735" y="3291417"/>
              <a:ext cx="651942" cy="59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9" h="20716" extrusionOk="0">
                  <a:moveTo>
                    <a:pt x="19071" y="18146"/>
                  </a:moveTo>
                  <a:cubicBezTo>
                    <a:pt x="20183" y="16314"/>
                    <a:pt x="19749" y="13820"/>
                    <a:pt x="18102" y="12586"/>
                  </a:cubicBezTo>
                  <a:cubicBezTo>
                    <a:pt x="17662" y="12256"/>
                    <a:pt x="17178" y="12053"/>
                    <a:pt x="16685" y="11962"/>
                  </a:cubicBezTo>
                  <a:lnTo>
                    <a:pt x="16672" y="15889"/>
                  </a:lnTo>
                  <a:cubicBezTo>
                    <a:pt x="16671" y="16166"/>
                    <a:pt x="16469" y="16390"/>
                    <a:pt x="16220" y="16389"/>
                  </a:cubicBezTo>
                  <a:cubicBezTo>
                    <a:pt x="15971" y="16388"/>
                    <a:pt x="15770" y="16164"/>
                    <a:pt x="15771" y="15887"/>
                  </a:cubicBezTo>
                  <a:lnTo>
                    <a:pt x="15784" y="11921"/>
                  </a:lnTo>
                  <a:cubicBezTo>
                    <a:pt x="14735" y="12022"/>
                    <a:pt x="13732" y="12627"/>
                    <a:pt x="13098" y="13672"/>
                  </a:cubicBezTo>
                  <a:cubicBezTo>
                    <a:pt x="11985" y="15504"/>
                    <a:pt x="12420" y="17998"/>
                    <a:pt x="14067" y="19232"/>
                  </a:cubicBezTo>
                  <a:cubicBezTo>
                    <a:pt x="15713" y="20465"/>
                    <a:pt x="17958" y="19979"/>
                    <a:pt x="19071" y="18146"/>
                  </a:cubicBezTo>
                  <a:close/>
                  <a:moveTo>
                    <a:pt x="16740" y="7857"/>
                  </a:moveTo>
                  <a:lnTo>
                    <a:pt x="15291" y="6772"/>
                  </a:lnTo>
                  <a:cubicBezTo>
                    <a:pt x="15127" y="6649"/>
                    <a:pt x="15015" y="6369"/>
                    <a:pt x="15043" y="6151"/>
                  </a:cubicBezTo>
                  <a:lnTo>
                    <a:pt x="15275" y="4322"/>
                  </a:lnTo>
                  <a:lnTo>
                    <a:pt x="11975" y="5321"/>
                  </a:lnTo>
                  <a:cubicBezTo>
                    <a:pt x="11975" y="5321"/>
                    <a:pt x="12203" y="5706"/>
                    <a:pt x="12483" y="6179"/>
                  </a:cubicBezTo>
                  <a:lnTo>
                    <a:pt x="16109" y="8895"/>
                  </a:lnTo>
                  <a:cubicBezTo>
                    <a:pt x="16109" y="8895"/>
                    <a:pt x="16740" y="7857"/>
                    <a:pt x="16740" y="7857"/>
                  </a:cubicBezTo>
                  <a:close/>
                  <a:moveTo>
                    <a:pt x="15093" y="9342"/>
                  </a:moveTo>
                  <a:lnTo>
                    <a:pt x="13604" y="8227"/>
                  </a:lnTo>
                  <a:cubicBezTo>
                    <a:pt x="13647" y="8494"/>
                    <a:pt x="13599" y="8776"/>
                    <a:pt x="13458" y="9008"/>
                  </a:cubicBezTo>
                  <a:lnTo>
                    <a:pt x="13459" y="9008"/>
                  </a:lnTo>
                  <a:cubicBezTo>
                    <a:pt x="13459" y="9008"/>
                    <a:pt x="13042" y="9692"/>
                    <a:pt x="12523" y="10542"/>
                  </a:cubicBezTo>
                  <a:cubicBezTo>
                    <a:pt x="12523" y="10542"/>
                    <a:pt x="15093" y="9342"/>
                    <a:pt x="15093" y="9342"/>
                  </a:cubicBezTo>
                  <a:close/>
                  <a:moveTo>
                    <a:pt x="11619" y="8259"/>
                  </a:moveTo>
                  <a:cubicBezTo>
                    <a:pt x="11619" y="8259"/>
                    <a:pt x="10321" y="6315"/>
                    <a:pt x="9704" y="5383"/>
                  </a:cubicBezTo>
                  <a:lnTo>
                    <a:pt x="8507" y="5869"/>
                  </a:lnTo>
                  <a:cubicBezTo>
                    <a:pt x="8769" y="6978"/>
                    <a:pt x="8675" y="8186"/>
                    <a:pt x="8184" y="9262"/>
                  </a:cubicBezTo>
                  <a:lnTo>
                    <a:pt x="10126" y="10718"/>
                  </a:lnTo>
                  <a:cubicBezTo>
                    <a:pt x="10126" y="10718"/>
                    <a:pt x="11619" y="8259"/>
                    <a:pt x="11619" y="8259"/>
                  </a:cubicBezTo>
                  <a:close/>
                  <a:moveTo>
                    <a:pt x="7096" y="9656"/>
                  </a:moveTo>
                  <a:lnTo>
                    <a:pt x="4125" y="7430"/>
                  </a:lnTo>
                  <a:cubicBezTo>
                    <a:pt x="3919" y="7275"/>
                    <a:pt x="3865" y="6964"/>
                    <a:pt x="4004" y="6735"/>
                  </a:cubicBezTo>
                  <a:cubicBezTo>
                    <a:pt x="4067" y="6631"/>
                    <a:pt x="4159" y="6564"/>
                    <a:pt x="4260" y="6533"/>
                  </a:cubicBezTo>
                  <a:lnTo>
                    <a:pt x="4259" y="6531"/>
                  </a:lnTo>
                  <a:lnTo>
                    <a:pt x="7505" y="5212"/>
                  </a:lnTo>
                  <a:cubicBezTo>
                    <a:pt x="7238" y="4652"/>
                    <a:pt x="6848" y="4155"/>
                    <a:pt x="6343" y="3777"/>
                  </a:cubicBezTo>
                  <a:cubicBezTo>
                    <a:pt x="4697" y="2543"/>
                    <a:pt x="2452" y="3030"/>
                    <a:pt x="1339" y="4862"/>
                  </a:cubicBezTo>
                  <a:cubicBezTo>
                    <a:pt x="227" y="6694"/>
                    <a:pt x="661" y="9188"/>
                    <a:pt x="2308" y="10422"/>
                  </a:cubicBezTo>
                  <a:cubicBezTo>
                    <a:pt x="3854" y="11580"/>
                    <a:pt x="5928" y="11221"/>
                    <a:pt x="7096" y="9656"/>
                  </a:cubicBezTo>
                  <a:close/>
                  <a:moveTo>
                    <a:pt x="5362" y="7148"/>
                  </a:moveTo>
                  <a:lnTo>
                    <a:pt x="7578" y="8808"/>
                  </a:lnTo>
                  <a:cubicBezTo>
                    <a:pt x="7940" y="7960"/>
                    <a:pt x="8013" y="7021"/>
                    <a:pt x="7822" y="6148"/>
                  </a:cubicBezTo>
                  <a:cubicBezTo>
                    <a:pt x="7822" y="6148"/>
                    <a:pt x="5362" y="7148"/>
                    <a:pt x="5362" y="7148"/>
                  </a:cubicBezTo>
                  <a:close/>
                  <a:moveTo>
                    <a:pt x="19668" y="18594"/>
                  </a:moveTo>
                  <a:cubicBezTo>
                    <a:pt x="18331" y="20796"/>
                    <a:pt x="15642" y="21379"/>
                    <a:pt x="13663" y="19896"/>
                  </a:cubicBezTo>
                  <a:cubicBezTo>
                    <a:pt x="11684" y="18413"/>
                    <a:pt x="11164" y="15426"/>
                    <a:pt x="12501" y="13224"/>
                  </a:cubicBezTo>
                  <a:cubicBezTo>
                    <a:pt x="13276" y="11948"/>
                    <a:pt x="14505" y="11216"/>
                    <a:pt x="15787" y="11115"/>
                  </a:cubicBezTo>
                  <a:lnTo>
                    <a:pt x="15791" y="10101"/>
                  </a:lnTo>
                  <a:lnTo>
                    <a:pt x="11595" y="12059"/>
                  </a:lnTo>
                  <a:cubicBezTo>
                    <a:pt x="11028" y="12983"/>
                    <a:pt x="10547" y="13764"/>
                    <a:pt x="10524" y="13787"/>
                  </a:cubicBezTo>
                  <a:cubicBezTo>
                    <a:pt x="10135" y="14180"/>
                    <a:pt x="9533" y="14149"/>
                    <a:pt x="9180" y="13717"/>
                  </a:cubicBezTo>
                  <a:cubicBezTo>
                    <a:pt x="8879" y="13349"/>
                    <a:pt x="8857" y="12810"/>
                    <a:pt x="9097" y="12415"/>
                  </a:cubicBezTo>
                  <a:lnTo>
                    <a:pt x="9096" y="12414"/>
                  </a:lnTo>
                  <a:lnTo>
                    <a:pt x="9622" y="11548"/>
                  </a:lnTo>
                  <a:lnTo>
                    <a:pt x="7695" y="10105"/>
                  </a:lnTo>
                  <a:cubicBezTo>
                    <a:pt x="6301" y="12039"/>
                    <a:pt x="3783" y="12494"/>
                    <a:pt x="1904" y="11086"/>
                  </a:cubicBezTo>
                  <a:cubicBezTo>
                    <a:pt x="-75" y="9603"/>
                    <a:pt x="-595" y="6616"/>
                    <a:pt x="742" y="4414"/>
                  </a:cubicBezTo>
                  <a:cubicBezTo>
                    <a:pt x="2079" y="2212"/>
                    <a:pt x="4768" y="1629"/>
                    <a:pt x="6747" y="3112"/>
                  </a:cubicBezTo>
                  <a:cubicBezTo>
                    <a:pt x="7383" y="3589"/>
                    <a:pt x="7868" y="4222"/>
                    <a:pt x="8189" y="4933"/>
                  </a:cubicBezTo>
                  <a:lnTo>
                    <a:pt x="9242" y="4506"/>
                  </a:lnTo>
                  <a:cubicBezTo>
                    <a:pt x="9107" y="3945"/>
                    <a:pt x="9252" y="3323"/>
                    <a:pt x="9665" y="2905"/>
                  </a:cubicBezTo>
                  <a:cubicBezTo>
                    <a:pt x="9859" y="2709"/>
                    <a:pt x="10089" y="2584"/>
                    <a:pt x="10328" y="2526"/>
                  </a:cubicBezTo>
                  <a:lnTo>
                    <a:pt x="10328" y="2525"/>
                  </a:lnTo>
                  <a:lnTo>
                    <a:pt x="15055" y="1211"/>
                  </a:lnTo>
                  <a:lnTo>
                    <a:pt x="15055" y="1211"/>
                  </a:lnTo>
                  <a:cubicBezTo>
                    <a:pt x="15587" y="1000"/>
                    <a:pt x="16204" y="1148"/>
                    <a:pt x="16607" y="1641"/>
                  </a:cubicBezTo>
                  <a:cubicBezTo>
                    <a:pt x="16925" y="2031"/>
                    <a:pt x="17037" y="2548"/>
                    <a:pt x="16952" y="3028"/>
                  </a:cubicBezTo>
                  <a:lnTo>
                    <a:pt x="16953" y="3029"/>
                  </a:lnTo>
                  <a:lnTo>
                    <a:pt x="16496" y="5740"/>
                  </a:lnTo>
                  <a:lnTo>
                    <a:pt x="18231" y="7041"/>
                  </a:lnTo>
                  <a:cubicBezTo>
                    <a:pt x="18561" y="7288"/>
                    <a:pt x="18648" y="7786"/>
                    <a:pt x="18425" y="8153"/>
                  </a:cubicBezTo>
                  <a:cubicBezTo>
                    <a:pt x="18217" y="8496"/>
                    <a:pt x="17812" y="8599"/>
                    <a:pt x="17491" y="8409"/>
                  </a:cubicBezTo>
                  <a:lnTo>
                    <a:pt x="16693" y="9723"/>
                  </a:lnTo>
                  <a:lnTo>
                    <a:pt x="16688" y="11148"/>
                  </a:lnTo>
                  <a:cubicBezTo>
                    <a:pt x="17320" y="11245"/>
                    <a:pt x="17941" y="11499"/>
                    <a:pt x="18505" y="11922"/>
                  </a:cubicBezTo>
                  <a:cubicBezTo>
                    <a:pt x="20485" y="13405"/>
                    <a:pt x="21005" y="16392"/>
                    <a:pt x="19668" y="18594"/>
                  </a:cubicBezTo>
                  <a:close/>
                  <a:moveTo>
                    <a:pt x="17732" y="707"/>
                  </a:moveTo>
                  <a:cubicBezTo>
                    <a:pt x="18178" y="-27"/>
                    <a:pt x="19074" y="-221"/>
                    <a:pt x="19734" y="273"/>
                  </a:cubicBezTo>
                  <a:cubicBezTo>
                    <a:pt x="20394" y="767"/>
                    <a:pt x="20567" y="1763"/>
                    <a:pt x="20121" y="2497"/>
                  </a:cubicBezTo>
                  <a:cubicBezTo>
                    <a:pt x="19676" y="3231"/>
                    <a:pt x="18780" y="3426"/>
                    <a:pt x="18120" y="2931"/>
                  </a:cubicBezTo>
                  <a:cubicBezTo>
                    <a:pt x="17460" y="2437"/>
                    <a:pt x="17287" y="1441"/>
                    <a:pt x="17732" y="7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5" name="Shape 34185">
              <a:extLst>
                <a:ext uri="{FF2B5EF4-FFF2-40B4-BE49-F238E27FC236}">
                  <a16:creationId xmlns:a16="http://schemas.microsoft.com/office/drawing/2014/main" id="{DD580A0D-D476-6F4F-A8CB-69B1C6426354}"/>
                </a:ext>
              </a:extLst>
            </p:cNvPr>
            <p:cNvSpPr/>
            <p:nvPr/>
          </p:nvSpPr>
          <p:spPr>
            <a:xfrm>
              <a:off x="12303465" y="7118398"/>
              <a:ext cx="457434" cy="61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89"/>
                  </a:moveTo>
                  <a:lnTo>
                    <a:pt x="7526" y="11318"/>
                  </a:lnTo>
                  <a:lnTo>
                    <a:pt x="10639" y="10027"/>
                  </a:lnTo>
                  <a:lnTo>
                    <a:pt x="6735" y="4831"/>
                  </a:lnTo>
                  <a:cubicBezTo>
                    <a:pt x="7186" y="4822"/>
                    <a:pt x="7638" y="4734"/>
                    <a:pt x="8042" y="4542"/>
                  </a:cubicBezTo>
                  <a:cubicBezTo>
                    <a:pt x="8843" y="4160"/>
                    <a:pt x="9286" y="3488"/>
                    <a:pt x="9338" y="2779"/>
                  </a:cubicBezTo>
                  <a:cubicBezTo>
                    <a:pt x="9343" y="2717"/>
                    <a:pt x="9344" y="2654"/>
                    <a:pt x="9343" y="2591"/>
                  </a:cubicBezTo>
                  <a:cubicBezTo>
                    <a:pt x="10859" y="2532"/>
                    <a:pt x="12290" y="2713"/>
                    <a:pt x="13557" y="3159"/>
                  </a:cubicBezTo>
                  <a:cubicBezTo>
                    <a:pt x="15647" y="3894"/>
                    <a:pt x="17171" y="5277"/>
                    <a:pt x="17964" y="7158"/>
                  </a:cubicBezTo>
                  <a:cubicBezTo>
                    <a:pt x="19200" y="10089"/>
                    <a:pt x="17878" y="13269"/>
                    <a:pt x="14770" y="15143"/>
                  </a:cubicBezTo>
                  <a:lnTo>
                    <a:pt x="13545" y="13629"/>
                  </a:lnTo>
                  <a:lnTo>
                    <a:pt x="15711" y="12662"/>
                  </a:lnTo>
                  <a:lnTo>
                    <a:pt x="15100" y="11906"/>
                  </a:lnTo>
                  <a:lnTo>
                    <a:pt x="7202" y="15433"/>
                  </a:lnTo>
                  <a:lnTo>
                    <a:pt x="7813" y="16189"/>
                  </a:lnTo>
                  <a:lnTo>
                    <a:pt x="9983" y="15220"/>
                  </a:lnTo>
                  <a:lnTo>
                    <a:pt x="11972" y="17680"/>
                  </a:lnTo>
                  <a:lnTo>
                    <a:pt x="7432" y="19708"/>
                  </a:lnTo>
                  <a:lnTo>
                    <a:pt x="8961" y="21600"/>
                  </a:lnTo>
                  <a:lnTo>
                    <a:pt x="21600" y="15956"/>
                  </a:lnTo>
                  <a:lnTo>
                    <a:pt x="20070" y="14064"/>
                  </a:lnTo>
                  <a:lnTo>
                    <a:pt x="16905" y="15477"/>
                  </a:lnTo>
                  <a:cubicBezTo>
                    <a:pt x="19819" y="13226"/>
                    <a:pt x="20973" y="9873"/>
                    <a:pt x="19662" y="6762"/>
                  </a:cubicBezTo>
                  <a:cubicBezTo>
                    <a:pt x="18716" y="4520"/>
                    <a:pt x="16868" y="2861"/>
                    <a:pt x="14317" y="1964"/>
                  </a:cubicBezTo>
                  <a:cubicBezTo>
                    <a:pt x="12625" y="1368"/>
                    <a:pt x="10722" y="1151"/>
                    <a:pt x="8713" y="1295"/>
                  </a:cubicBezTo>
                  <a:cubicBezTo>
                    <a:pt x="7813" y="536"/>
                    <a:pt x="6285" y="336"/>
                    <a:pt x="5078" y="875"/>
                  </a:cubicBezTo>
                  <a:cubicBezTo>
                    <a:pt x="4725" y="1032"/>
                    <a:pt x="4440" y="1236"/>
                    <a:pt x="4217" y="1471"/>
                  </a:cubicBezTo>
                  <a:lnTo>
                    <a:pt x="3109" y="0"/>
                  </a:lnTo>
                  <a:lnTo>
                    <a:pt x="0" y="1289"/>
                  </a:lnTo>
                  <a:close/>
                  <a:moveTo>
                    <a:pt x="5994" y="2008"/>
                  </a:moveTo>
                  <a:cubicBezTo>
                    <a:pt x="6453" y="1798"/>
                    <a:pt x="7049" y="1856"/>
                    <a:pt x="7404" y="2156"/>
                  </a:cubicBezTo>
                  <a:cubicBezTo>
                    <a:pt x="7771" y="2467"/>
                    <a:pt x="7762" y="2932"/>
                    <a:pt x="7387" y="3235"/>
                  </a:cubicBezTo>
                  <a:cubicBezTo>
                    <a:pt x="7313" y="3300"/>
                    <a:pt x="7226" y="3359"/>
                    <a:pt x="7123" y="3405"/>
                  </a:cubicBezTo>
                  <a:cubicBezTo>
                    <a:pt x="6605" y="3637"/>
                    <a:pt x="5928" y="3511"/>
                    <a:pt x="5619" y="3126"/>
                  </a:cubicBezTo>
                  <a:cubicBezTo>
                    <a:pt x="5309" y="2742"/>
                    <a:pt x="5480" y="2244"/>
                    <a:pt x="5994" y="20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6" name="Shape 34186">
              <a:extLst>
                <a:ext uri="{FF2B5EF4-FFF2-40B4-BE49-F238E27FC236}">
                  <a16:creationId xmlns:a16="http://schemas.microsoft.com/office/drawing/2014/main" id="{BC835B70-B4D7-1546-898F-8E925436C5F8}"/>
                </a:ext>
              </a:extLst>
            </p:cNvPr>
            <p:cNvSpPr/>
            <p:nvPr/>
          </p:nvSpPr>
          <p:spPr>
            <a:xfrm>
              <a:off x="10902474" y="3745209"/>
              <a:ext cx="602468" cy="782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8" h="21519" extrusionOk="0">
                  <a:moveTo>
                    <a:pt x="9842" y="0"/>
                  </a:moveTo>
                  <a:cubicBezTo>
                    <a:pt x="7324" y="0"/>
                    <a:pt x="4803" y="774"/>
                    <a:pt x="2881" y="2331"/>
                  </a:cubicBezTo>
                  <a:cubicBezTo>
                    <a:pt x="-961" y="5445"/>
                    <a:pt x="-961" y="10493"/>
                    <a:pt x="2881" y="13607"/>
                  </a:cubicBezTo>
                  <a:cubicBezTo>
                    <a:pt x="6005" y="16138"/>
                    <a:pt x="10709" y="16613"/>
                    <a:pt x="14423" y="15030"/>
                  </a:cubicBezTo>
                  <a:cubicBezTo>
                    <a:pt x="14434" y="15103"/>
                    <a:pt x="14466" y="15175"/>
                    <a:pt x="14515" y="15243"/>
                  </a:cubicBezTo>
                  <a:lnTo>
                    <a:pt x="18781" y="21235"/>
                  </a:lnTo>
                  <a:cubicBezTo>
                    <a:pt x="18974" y="21506"/>
                    <a:pt x="19402" y="21600"/>
                    <a:pt x="19736" y="21444"/>
                  </a:cubicBezTo>
                  <a:lnTo>
                    <a:pt x="20091" y="21277"/>
                  </a:lnTo>
                  <a:cubicBezTo>
                    <a:pt x="20425" y="21121"/>
                    <a:pt x="20535" y="20774"/>
                    <a:pt x="20343" y="20503"/>
                  </a:cubicBezTo>
                  <a:lnTo>
                    <a:pt x="16076" y="14515"/>
                  </a:lnTo>
                  <a:cubicBezTo>
                    <a:pt x="16007" y="14419"/>
                    <a:pt x="15903" y="14355"/>
                    <a:pt x="15790" y="14307"/>
                  </a:cubicBezTo>
                  <a:cubicBezTo>
                    <a:pt x="16138" y="14092"/>
                    <a:pt x="16479" y="13864"/>
                    <a:pt x="16797" y="13607"/>
                  </a:cubicBezTo>
                  <a:cubicBezTo>
                    <a:pt x="20639" y="10493"/>
                    <a:pt x="20639" y="5445"/>
                    <a:pt x="16797" y="2331"/>
                  </a:cubicBezTo>
                  <a:cubicBezTo>
                    <a:pt x="14875" y="774"/>
                    <a:pt x="12360" y="0"/>
                    <a:pt x="9842" y="0"/>
                  </a:cubicBezTo>
                  <a:close/>
                  <a:moveTo>
                    <a:pt x="9842" y="1251"/>
                  </a:moveTo>
                  <a:cubicBezTo>
                    <a:pt x="11963" y="1251"/>
                    <a:pt x="14085" y="1909"/>
                    <a:pt x="15704" y="3221"/>
                  </a:cubicBezTo>
                  <a:cubicBezTo>
                    <a:pt x="18942" y="5844"/>
                    <a:pt x="18942" y="10098"/>
                    <a:pt x="15704" y="12722"/>
                  </a:cubicBezTo>
                  <a:cubicBezTo>
                    <a:pt x="12467" y="15345"/>
                    <a:pt x="7217" y="15345"/>
                    <a:pt x="3980" y="12722"/>
                  </a:cubicBezTo>
                  <a:cubicBezTo>
                    <a:pt x="742" y="10098"/>
                    <a:pt x="742" y="5844"/>
                    <a:pt x="3980" y="3221"/>
                  </a:cubicBezTo>
                  <a:cubicBezTo>
                    <a:pt x="5598" y="1909"/>
                    <a:pt x="7720" y="1251"/>
                    <a:pt x="9842" y="12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7" name="Shape 34187">
              <a:extLst>
                <a:ext uri="{FF2B5EF4-FFF2-40B4-BE49-F238E27FC236}">
                  <a16:creationId xmlns:a16="http://schemas.microsoft.com/office/drawing/2014/main" id="{A5C4F64E-F8AE-364B-9B84-12A692B41AC3}"/>
                </a:ext>
              </a:extLst>
            </p:cNvPr>
            <p:cNvSpPr/>
            <p:nvPr/>
          </p:nvSpPr>
          <p:spPr>
            <a:xfrm>
              <a:off x="9646332" y="5299667"/>
              <a:ext cx="648460" cy="45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8" name="Shape 34188">
              <a:extLst>
                <a:ext uri="{FF2B5EF4-FFF2-40B4-BE49-F238E27FC236}">
                  <a16:creationId xmlns:a16="http://schemas.microsoft.com/office/drawing/2014/main" id="{7036E97A-E538-DB4D-9DAE-381CFDACB2B0}"/>
                </a:ext>
              </a:extLst>
            </p:cNvPr>
            <p:cNvSpPr/>
            <p:nvPr/>
          </p:nvSpPr>
          <p:spPr>
            <a:xfrm>
              <a:off x="14782759" y="5213711"/>
              <a:ext cx="949938" cy="45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0" y="21600"/>
                  </a:moveTo>
                  <a:cubicBezTo>
                    <a:pt x="3196" y="21301"/>
                    <a:pt x="4520" y="17446"/>
                    <a:pt x="5606" y="13579"/>
                  </a:cubicBezTo>
                  <a:cubicBezTo>
                    <a:pt x="6868" y="17109"/>
                    <a:pt x="8385" y="20522"/>
                    <a:pt x="11056" y="20229"/>
                  </a:cubicBezTo>
                  <a:cubicBezTo>
                    <a:pt x="13700" y="19938"/>
                    <a:pt x="15043" y="16273"/>
                    <a:pt x="16113" y="12527"/>
                  </a:cubicBezTo>
                  <a:cubicBezTo>
                    <a:pt x="17383" y="16099"/>
                    <a:pt x="18898" y="19587"/>
                    <a:pt x="21600" y="19290"/>
                  </a:cubicBezTo>
                  <a:lnTo>
                    <a:pt x="21545" y="16807"/>
                  </a:lnTo>
                  <a:cubicBezTo>
                    <a:pt x="19258" y="17058"/>
                    <a:pt x="18061" y="13947"/>
                    <a:pt x="16772" y="10222"/>
                  </a:cubicBezTo>
                  <a:cubicBezTo>
                    <a:pt x="17878" y="6171"/>
                    <a:pt x="18899" y="2735"/>
                    <a:pt x="21214" y="2481"/>
                  </a:cubicBezTo>
                  <a:lnTo>
                    <a:pt x="21142" y="0"/>
                  </a:lnTo>
                  <a:cubicBezTo>
                    <a:pt x="18416" y="300"/>
                    <a:pt x="17080" y="4165"/>
                    <a:pt x="15994" y="8031"/>
                  </a:cubicBezTo>
                  <a:cubicBezTo>
                    <a:pt x="14732" y="4504"/>
                    <a:pt x="13210" y="1123"/>
                    <a:pt x="10541" y="1416"/>
                  </a:cubicBezTo>
                  <a:cubicBezTo>
                    <a:pt x="7892" y="1708"/>
                    <a:pt x="6571" y="5362"/>
                    <a:pt x="5501" y="9116"/>
                  </a:cubicBezTo>
                  <a:cubicBezTo>
                    <a:pt x="4229" y="5537"/>
                    <a:pt x="2706" y="2023"/>
                    <a:pt x="0" y="2320"/>
                  </a:cubicBezTo>
                  <a:cubicBezTo>
                    <a:pt x="0" y="2320"/>
                    <a:pt x="67" y="4802"/>
                    <a:pt x="67" y="4802"/>
                  </a:cubicBezTo>
                  <a:cubicBezTo>
                    <a:pt x="2361" y="4550"/>
                    <a:pt x="3548" y="7681"/>
                    <a:pt x="4841" y="11421"/>
                  </a:cubicBezTo>
                  <a:cubicBezTo>
                    <a:pt x="3737" y="15462"/>
                    <a:pt x="2709" y="18874"/>
                    <a:pt x="399" y="19128"/>
                  </a:cubicBezTo>
                  <a:lnTo>
                    <a:pt x="470" y="21600"/>
                  </a:lnTo>
                  <a:close/>
                  <a:moveTo>
                    <a:pt x="571" y="17516"/>
                  </a:moveTo>
                  <a:cubicBezTo>
                    <a:pt x="973" y="17463"/>
                    <a:pt x="1323" y="17289"/>
                    <a:pt x="1641" y="17020"/>
                  </a:cubicBezTo>
                  <a:cubicBezTo>
                    <a:pt x="1641" y="17020"/>
                    <a:pt x="1387" y="6572"/>
                    <a:pt x="1387" y="6572"/>
                  </a:cubicBezTo>
                  <a:cubicBezTo>
                    <a:pt x="1058" y="6378"/>
                    <a:pt x="699" y="6290"/>
                    <a:pt x="296" y="6330"/>
                  </a:cubicBezTo>
                  <a:lnTo>
                    <a:pt x="571" y="17516"/>
                  </a:lnTo>
                  <a:close/>
                  <a:moveTo>
                    <a:pt x="2649" y="15637"/>
                  </a:moveTo>
                  <a:cubicBezTo>
                    <a:pt x="3008" y="15009"/>
                    <a:pt x="3317" y="14212"/>
                    <a:pt x="3611" y="13297"/>
                  </a:cubicBezTo>
                  <a:lnTo>
                    <a:pt x="3530" y="9777"/>
                  </a:lnTo>
                  <a:cubicBezTo>
                    <a:pt x="3194" y="8935"/>
                    <a:pt x="2849" y="8211"/>
                    <a:pt x="2462" y="7671"/>
                  </a:cubicBezTo>
                  <a:lnTo>
                    <a:pt x="2649" y="15637"/>
                  </a:lnTo>
                  <a:close/>
                  <a:moveTo>
                    <a:pt x="6265" y="11274"/>
                  </a:moveTo>
                  <a:cubicBezTo>
                    <a:pt x="7335" y="7383"/>
                    <a:pt x="8366" y="4144"/>
                    <a:pt x="10612" y="3897"/>
                  </a:cubicBezTo>
                  <a:cubicBezTo>
                    <a:pt x="12876" y="3648"/>
                    <a:pt x="14062" y="6687"/>
                    <a:pt x="15336" y="10361"/>
                  </a:cubicBezTo>
                  <a:cubicBezTo>
                    <a:pt x="14269" y="14240"/>
                    <a:pt x="13242" y="17500"/>
                    <a:pt x="11001" y="17746"/>
                  </a:cubicBezTo>
                  <a:cubicBezTo>
                    <a:pt x="8738" y="17995"/>
                    <a:pt x="7539" y="14948"/>
                    <a:pt x="6265" y="11274"/>
                  </a:cubicBezTo>
                  <a:close/>
                  <a:moveTo>
                    <a:pt x="8019" y="13315"/>
                  </a:moveTo>
                  <a:cubicBezTo>
                    <a:pt x="8416" y="14295"/>
                    <a:pt x="8827" y="15128"/>
                    <a:pt x="9287" y="15750"/>
                  </a:cubicBezTo>
                  <a:lnTo>
                    <a:pt x="9038" y="6172"/>
                  </a:lnTo>
                  <a:cubicBezTo>
                    <a:pt x="8613" y="6892"/>
                    <a:pt x="8251" y="7817"/>
                    <a:pt x="7906" y="8878"/>
                  </a:cubicBezTo>
                  <a:lnTo>
                    <a:pt x="8019" y="13315"/>
                  </a:lnTo>
                  <a:close/>
                  <a:moveTo>
                    <a:pt x="10389" y="16077"/>
                  </a:moveTo>
                  <a:cubicBezTo>
                    <a:pt x="10611" y="16140"/>
                    <a:pt x="10842" y="16161"/>
                    <a:pt x="11095" y="16128"/>
                  </a:cubicBezTo>
                  <a:cubicBezTo>
                    <a:pt x="11223" y="16112"/>
                    <a:pt x="11344" y="16080"/>
                    <a:pt x="11463" y="16041"/>
                  </a:cubicBezTo>
                  <a:lnTo>
                    <a:pt x="11227" y="5045"/>
                  </a:lnTo>
                  <a:cubicBezTo>
                    <a:pt x="11108" y="5036"/>
                    <a:pt x="10985" y="5039"/>
                    <a:pt x="10857" y="5056"/>
                  </a:cubicBezTo>
                  <a:cubicBezTo>
                    <a:pt x="10605" y="5088"/>
                    <a:pt x="10374" y="5166"/>
                    <a:pt x="10157" y="5285"/>
                  </a:cubicBezTo>
                  <a:lnTo>
                    <a:pt x="10389" y="16077"/>
                  </a:lnTo>
                  <a:close/>
                  <a:moveTo>
                    <a:pt x="12594" y="15655"/>
                  </a:moveTo>
                  <a:cubicBezTo>
                    <a:pt x="12999" y="15123"/>
                    <a:pt x="13343" y="14414"/>
                    <a:pt x="13661" y="13573"/>
                  </a:cubicBezTo>
                  <a:lnTo>
                    <a:pt x="13528" y="7680"/>
                  </a:lnTo>
                  <a:cubicBezTo>
                    <a:pt x="13173" y="6920"/>
                    <a:pt x="12798" y="6300"/>
                    <a:pt x="12371" y="5869"/>
                  </a:cubicBezTo>
                  <a:lnTo>
                    <a:pt x="12594" y="15655"/>
                  </a:lnTo>
                  <a:close/>
                  <a:moveTo>
                    <a:pt x="18081" y="11798"/>
                  </a:moveTo>
                  <a:cubicBezTo>
                    <a:pt x="18416" y="12578"/>
                    <a:pt x="18758" y="13235"/>
                    <a:pt x="19139" y="13718"/>
                  </a:cubicBezTo>
                  <a:lnTo>
                    <a:pt x="18884" y="6051"/>
                  </a:lnTo>
                  <a:cubicBezTo>
                    <a:pt x="18541" y="6694"/>
                    <a:pt x="18245" y="7495"/>
                    <a:pt x="17967" y="8411"/>
                  </a:cubicBezTo>
                  <a:lnTo>
                    <a:pt x="18081" y="11798"/>
                  </a:lnTo>
                  <a:close/>
                  <a:moveTo>
                    <a:pt x="20486" y="14708"/>
                  </a:moveTo>
                  <a:cubicBezTo>
                    <a:pt x="20804" y="14878"/>
                    <a:pt x="21150" y="14947"/>
                    <a:pt x="21538" y="14889"/>
                  </a:cubicBezTo>
                  <a:lnTo>
                    <a:pt x="21229" y="4150"/>
                  </a:lnTo>
                  <a:cubicBezTo>
                    <a:pt x="20842" y="4223"/>
                    <a:pt x="20502" y="4409"/>
                    <a:pt x="20197" y="4684"/>
                  </a:cubicBezTo>
                  <a:cubicBezTo>
                    <a:pt x="20197" y="4684"/>
                    <a:pt x="20486" y="14708"/>
                    <a:pt x="20486" y="147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9" name="Shape 34189">
              <a:extLst>
                <a:ext uri="{FF2B5EF4-FFF2-40B4-BE49-F238E27FC236}">
                  <a16:creationId xmlns:a16="http://schemas.microsoft.com/office/drawing/2014/main" id="{3E502D09-5E8E-034A-BA71-FA7562E6BAEB}"/>
                </a:ext>
              </a:extLst>
            </p:cNvPr>
            <p:cNvSpPr/>
            <p:nvPr/>
          </p:nvSpPr>
          <p:spPr>
            <a:xfrm>
              <a:off x="12966315" y="3935732"/>
              <a:ext cx="606684" cy="86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60" name="Shape 34190">
              <a:extLst>
                <a:ext uri="{FF2B5EF4-FFF2-40B4-BE49-F238E27FC236}">
                  <a16:creationId xmlns:a16="http://schemas.microsoft.com/office/drawing/2014/main" id="{80F26035-6389-2F4A-919A-7597AB01122D}"/>
                </a:ext>
              </a:extLst>
            </p:cNvPr>
            <p:cNvSpPr/>
            <p:nvPr/>
          </p:nvSpPr>
          <p:spPr>
            <a:xfrm>
              <a:off x="8736613" y="4207504"/>
              <a:ext cx="967678" cy="820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218" extrusionOk="0">
                  <a:moveTo>
                    <a:pt x="17160" y="16531"/>
                  </a:moveTo>
                  <a:lnTo>
                    <a:pt x="3281" y="10266"/>
                  </a:lnTo>
                  <a:lnTo>
                    <a:pt x="6158" y="1453"/>
                  </a:lnTo>
                  <a:lnTo>
                    <a:pt x="20037" y="7718"/>
                  </a:lnTo>
                  <a:cubicBezTo>
                    <a:pt x="20037" y="7718"/>
                    <a:pt x="17160" y="16531"/>
                    <a:pt x="17160" y="16531"/>
                  </a:cubicBezTo>
                  <a:close/>
                  <a:moveTo>
                    <a:pt x="20480" y="6363"/>
                  </a:moveTo>
                  <a:lnTo>
                    <a:pt x="6600" y="98"/>
                  </a:lnTo>
                  <a:cubicBezTo>
                    <a:pt x="5961" y="-191"/>
                    <a:pt x="5246" y="183"/>
                    <a:pt x="5001" y="931"/>
                  </a:cubicBezTo>
                  <a:cubicBezTo>
                    <a:pt x="5001" y="931"/>
                    <a:pt x="1682" y="11100"/>
                    <a:pt x="1694" y="11105"/>
                  </a:cubicBezTo>
                  <a:lnTo>
                    <a:pt x="17862" y="18403"/>
                  </a:lnTo>
                  <a:cubicBezTo>
                    <a:pt x="17874" y="18409"/>
                    <a:pt x="21194" y="8240"/>
                    <a:pt x="21194" y="8240"/>
                  </a:cubicBezTo>
                  <a:cubicBezTo>
                    <a:pt x="21438" y="7492"/>
                    <a:pt x="21118" y="6651"/>
                    <a:pt x="20480" y="6363"/>
                  </a:cubicBezTo>
                  <a:close/>
                  <a:moveTo>
                    <a:pt x="16989" y="21121"/>
                  </a:moveTo>
                  <a:lnTo>
                    <a:pt x="797" y="13812"/>
                  </a:lnTo>
                  <a:cubicBezTo>
                    <a:pt x="157" y="13523"/>
                    <a:pt x="-162" y="12683"/>
                    <a:pt x="83" y="11934"/>
                  </a:cubicBezTo>
                  <a:lnTo>
                    <a:pt x="304" y="11256"/>
                  </a:lnTo>
                  <a:lnTo>
                    <a:pt x="7822" y="14649"/>
                  </a:lnTo>
                  <a:lnTo>
                    <a:pt x="7600" y="15327"/>
                  </a:lnTo>
                  <a:lnTo>
                    <a:pt x="11070" y="16893"/>
                  </a:lnTo>
                  <a:lnTo>
                    <a:pt x="11291" y="16216"/>
                  </a:lnTo>
                  <a:lnTo>
                    <a:pt x="18810" y="19609"/>
                  </a:lnTo>
                  <a:lnTo>
                    <a:pt x="18588" y="20287"/>
                  </a:lnTo>
                  <a:cubicBezTo>
                    <a:pt x="18344" y="21036"/>
                    <a:pt x="17627" y="21409"/>
                    <a:pt x="16989" y="21121"/>
                  </a:cubicBezTo>
                  <a:cubicBezTo>
                    <a:pt x="16989" y="21121"/>
                    <a:pt x="16989" y="21121"/>
                    <a:pt x="16989" y="211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61" name="Shape 34191">
              <a:extLst>
                <a:ext uri="{FF2B5EF4-FFF2-40B4-BE49-F238E27FC236}">
                  <a16:creationId xmlns:a16="http://schemas.microsoft.com/office/drawing/2014/main" id="{15E90CFB-1E2C-EF4A-B1ED-6FD69DBDD9C3}"/>
                </a:ext>
              </a:extLst>
            </p:cNvPr>
            <p:cNvSpPr/>
            <p:nvPr/>
          </p:nvSpPr>
          <p:spPr>
            <a:xfrm>
              <a:off x="12884222" y="7775447"/>
              <a:ext cx="606686" cy="86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62" name="Shape 34192">
              <a:extLst>
                <a:ext uri="{FF2B5EF4-FFF2-40B4-BE49-F238E27FC236}">
                  <a16:creationId xmlns:a16="http://schemas.microsoft.com/office/drawing/2014/main" id="{B2400A31-1671-BB45-9745-8F05DAFCA9B5}"/>
                </a:ext>
              </a:extLst>
            </p:cNvPr>
            <p:cNvSpPr/>
            <p:nvPr/>
          </p:nvSpPr>
          <p:spPr>
            <a:xfrm>
              <a:off x="9950402" y="3061775"/>
              <a:ext cx="885232" cy="1041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1" h="21329" extrusionOk="0">
                  <a:moveTo>
                    <a:pt x="9479" y="69"/>
                  </a:moveTo>
                  <a:cubicBezTo>
                    <a:pt x="11124" y="274"/>
                    <a:pt x="12739" y="925"/>
                    <a:pt x="14086" y="2032"/>
                  </a:cubicBezTo>
                  <a:cubicBezTo>
                    <a:pt x="15976" y="3586"/>
                    <a:pt x="17010" y="5836"/>
                    <a:pt x="16935" y="8190"/>
                  </a:cubicBezTo>
                  <a:cubicBezTo>
                    <a:pt x="16907" y="10081"/>
                    <a:pt x="16182" y="11891"/>
                    <a:pt x="14858" y="13324"/>
                  </a:cubicBezTo>
                  <a:cubicBezTo>
                    <a:pt x="12857" y="15491"/>
                    <a:pt x="9835" y="16494"/>
                    <a:pt x="6856" y="15992"/>
                  </a:cubicBezTo>
                  <a:cubicBezTo>
                    <a:pt x="491" y="14715"/>
                    <a:pt x="-2156" y="7496"/>
                    <a:pt x="2011" y="2776"/>
                  </a:cubicBezTo>
                  <a:cubicBezTo>
                    <a:pt x="3901" y="635"/>
                    <a:pt x="6739" y="-271"/>
                    <a:pt x="9479" y="69"/>
                  </a:cubicBezTo>
                  <a:close/>
                  <a:moveTo>
                    <a:pt x="16811" y="1700"/>
                  </a:moveTo>
                  <a:cubicBezTo>
                    <a:pt x="18616" y="3812"/>
                    <a:pt x="19444" y="6467"/>
                    <a:pt x="19139" y="9165"/>
                  </a:cubicBezTo>
                  <a:cubicBezTo>
                    <a:pt x="18834" y="11863"/>
                    <a:pt x="17427" y="14284"/>
                    <a:pt x="15191" y="15988"/>
                  </a:cubicBezTo>
                  <a:cubicBezTo>
                    <a:pt x="12662" y="17916"/>
                    <a:pt x="9407" y="18600"/>
                    <a:pt x="6359" y="18040"/>
                  </a:cubicBezTo>
                  <a:cubicBezTo>
                    <a:pt x="5749" y="17929"/>
                    <a:pt x="5143" y="17767"/>
                    <a:pt x="4558" y="17555"/>
                  </a:cubicBezTo>
                  <a:lnTo>
                    <a:pt x="4164" y="19468"/>
                  </a:lnTo>
                  <a:lnTo>
                    <a:pt x="7063" y="20000"/>
                  </a:lnTo>
                  <a:lnTo>
                    <a:pt x="6790" y="21329"/>
                  </a:lnTo>
                  <a:lnTo>
                    <a:pt x="227" y="20124"/>
                  </a:lnTo>
                  <a:lnTo>
                    <a:pt x="500" y="18796"/>
                  </a:lnTo>
                  <a:lnTo>
                    <a:pt x="2757" y="19210"/>
                  </a:lnTo>
                  <a:lnTo>
                    <a:pt x="3219" y="16965"/>
                  </a:lnTo>
                  <a:cubicBezTo>
                    <a:pt x="2951" y="16825"/>
                    <a:pt x="2688" y="16674"/>
                    <a:pt x="2431" y="16511"/>
                  </a:cubicBezTo>
                  <a:cubicBezTo>
                    <a:pt x="2174" y="16349"/>
                    <a:pt x="1928" y="16168"/>
                    <a:pt x="1684" y="15982"/>
                  </a:cubicBezTo>
                  <a:lnTo>
                    <a:pt x="2580" y="14934"/>
                  </a:lnTo>
                  <a:cubicBezTo>
                    <a:pt x="5970" y="17523"/>
                    <a:pt x="10902" y="17523"/>
                    <a:pt x="14300" y="14933"/>
                  </a:cubicBezTo>
                  <a:cubicBezTo>
                    <a:pt x="16239" y="13456"/>
                    <a:pt x="17444" y="11360"/>
                    <a:pt x="17708" y="9021"/>
                  </a:cubicBezTo>
                  <a:cubicBezTo>
                    <a:pt x="17973" y="6682"/>
                    <a:pt x="17267" y="4385"/>
                    <a:pt x="15703" y="2555"/>
                  </a:cubicBezTo>
                  <a:lnTo>
                    <a:pt x="16811" y="1700"/>
                  </a:lnTo>
                  <a:close/>
                  <a:moveTo>
                    <a:pt x="9715" y="1064"/>
                  </a:moveTo>
                  <a:cubicBezTo>
                    <a:pt x="9278" y="996"/>
                    <a:pt x="8832" y="968"/>
                    <a:pt x="8387" y="974"/>
                  </a:cubicBezTo>
                  <a:cubicBezTo>
                    <a:pt x="8460" y="1222"/>
                    <a:pt x="8544" y="1461"/>
                    <a:pt x="8641" y="1699"/>
                  </a:cubicBezTo>
                  <a:cubicBezTo>
                    <a:pt x="8737" y="1936"/>
                    <a:pt x="8846" y="2172"/>
                    <a:pt x="8962" y="2399"/>
                  </a:cubicBezTo>
                  <a:cubicBezTo>
                    <a:pt x="9289" y="2208"/>
                    <a:pt x="9627" y="2028"/>
                    <a:pt x="9967" y="1859"/>
                  </a:cubicBezTo>
                  <a:cubicBezTo>
                    <a:pt x="10307" y="1689"/>
                    <a:pt x="10645" y="1529"/>
                    <a:pt x="10997" y="1382"/>
                  </a:cubicBezTo>
                  <a:cubicBezTo>
                    <a:pt x="10579" y="1244"/>
                    <a:pt x="10153" y="1132"/>
                    <a:pt x="9715" y="1064"/>
                  </a:cubicBezTo>
                  <a:close/>
                  <a:moveTo>
                    <a:pt x="12202" y="1889"/>
                  </a:moveTo>
                  <a:cubicBezTo>
                    <a:pt x="11715" y="2060"/>
                    <a:pt x="11237" y="2254"/>
                    <a:pt x="10773" y="2470"/>
                  </a:cubicBezTo>
                  <a:cubicBezTo>
                    <a:pt x="10309" y="2687"/>
                    <a:pt x="9856" y="2925"/>
                    <a:pt x="9417" y="3184"/>
                  </a:cubicBezTo>
                  <a:cubicBezTo>
                    <a:pt x="9617" y="3488"/>
                    <a:pt x="9841" y="3788"/>
                    <a:pt x="10079" y="4067"/>
                  </a:cubicBezTo>
                  <a:cubicBezTo>
                    <a:pt x="10318" y="4345"/>
                    <a:pt x="10571" y="4610"/>
                    <a:pt x="10847" y="4861"/>
                  </a:cubicBezTo>
                  <a:lnTo>
                    <a:pt x="13083" y="2442"/>
                  </a:lnTo>
                  <a:cubicBezTo>
                    <a:pt x="12944" y="2342"/>
                    <a:pt x="12798" y="2240"/>
                    <a:pt x="12652" y="2149"/>
                  </a:cubicBezTo>
                  <a:cubicBezTo>
                    <a:pt x="12506" y="2059"/>
                    <a:pt x="12354" y="1969"/>
                    <a:pt x="12202" y="1889"/>
                  </a:cubicBezTo>
                  <a:close/>
                  <a:moveTo>
                    <a:pt x="7362" y="1000"/>
                  </a:moveTo>
                  <a:cubicBezTo>
                    <a:pt x="6540" y="1111"/>
                    <a:pt x="5754" y="1343"/>
                    <a:pt x="5029" y="1689"/>
                  </a:cubicBezTo>
                  <a:cubicBezTo>
                    <a:pt x="4305" y="2035"/>
                    <a:pt x="3644" y="2485"/>
                    <a:pt x="3064" y="3041"/>
                  </a:cubicBezTo>
                  <a:lnTo>
                    <a:pt x="5529" y="5074"/>
                  </a:lnTo>
                  <a:cubicBezTo>
                    <a:pt x="5922" y="4671"/>
                    <a:pt x="6339" y="4283"/>
                    <a:pt x="6773" y="3923"/>
                  </a:cubicBezTo>
                  <a:cubicBezTo>
                    <a:pt x="7206" y="3564"/>
                    <a:pt x="7655" y="3227"/>
                    <a:pt x="8126" y="2912"/>
                  </a:cubicBezTo>
                  <a:cubicBezTo>
                    <a:pt x="7964" y="2608"/>
                    <a:pt x="7819" y="2296"/>
                    <a:pt x="7690" y="1976"/>
                  </a:cubicBezTo>
                  <a:cubicBezTo>
                    <a:pt x="7561" y="1655"/>
                    <a:pt x="7454" y="1336"/>
                    <a:pt x="7362" y="1000"/>
                  </a:cubicBezTo>
                  <a:close/>
                  <a:moveTo>
                    <a:pt x="13806" y="3027"/>
                  </a:moveTo>
                  <a:lnTo>
                    <a:pt x="11570" y="5446"/>
                  </a:lnTo>
                  <a:cubicBezTo>
                    <a:pt x="11852" y="5649"/>
                    <a:pt x="12144" y="5840"/>
                    <a:pt x="12449" y="6011"/>
                  </a:cubicBezTo>
                  <a:cubicBezTo>
                    <a:pt x="12752" y="6182"/>
                    <a:pt x="13064" y="6332"/>
                    <a:pt x="13387" y="6469"/>
                  </a:cubicBezTo>
                  <a:cubicBezTo>
                    <a:pt x="13602" y="6013"/>
                    <a:pt x="13798" y="5550"/>
                    <a:pt x="13963" y="5077"/>
                  </a:cubicBezTo>
                  <a:cubicBezTo>
                    <a:pt x="14128" y="4603"/>
                    <a:pt x="14273" y="4122"/>
                    <a:pt x="14386" y="3633"/>
                  </a:cubicBezTo>
                  <a:cubicBezTo>
                    <a:pt x="14296" y="3528"/>
                    <a:pt x="14195" y="3418"/>
                    <a:pt x="14098" y="3318"/>
                  </a:cubicBezTo>
                  <a:cubicBezTo>
                    <a:pt x="14001" y="3218"/>
                    <a:pt x="13909" y="3123"/>
                    <a:pt x="13806" y="3027"/>
                  </a:cubicBezTo>
                  <a:close/>
                  <a:moveTo>
                    <a:pt x="15097" y="4643"/>
                  </a:moveTo>
                  <a:cubicBezTo>
                    <a:pt x="14989" y="5011"/>
                    <a:pt x="14872" y="5369"/>
                    <a:pt x="14735" y="5729"/>
                  </a:cubicBezTo>
                  <a:cubicBezTo>
                    <a:pt x="14598" y="6089"/>
                    <a:pt x="14440" y="6449"/>
                    <a:pt x="14276" y="6798"/>
                  </a:cubicBezTo>
                  <a:cubicBezTo>
                    <a:pt x="14551" y="6884"/>
                    <a:pt x="14842" y="6953"/>
                    <a:pt x="15125" y="7013"/>
                  </a:cubicBezTo>
                  <a:cubicBezTo>
                    <a:pt x="15409" y="7074"/>
                    <a:pt x="15688" y="7122"/>
                    <a:pt x="15977" y="7158"/>
                  </a:cubicBezTo>
                  <a:cubicBezTo>
                    <a:pt x="15915" y="6710"/>
                    <a:pt x="15813" y="6274"/>
                    <a:pt x="15666" y="5853"/>
                  </a:cubicBezTo>
                  <a:cubicBezTo>
                    <a:pt x="15519" y="5432"/>
                    <a:pt x="15324" y="5029"/>
                    <a:pt x="15097" y="4643"/>
                  </a:cubicBezTo>
                  <a:close/>
                  <a:moveTo>
                    <a:pt x="8606" y="3701"/>
                  </a:moveTo>
                  <a:cubicBezTo>
                    <a:pt x="8180" y="3989"/>
                    <a:pt x="7775" y="4303"/>
                    <a:pt x="7382" y="4630"/>
                  </a:cubicBezTo>
                  <a:cubicBezTo>
                    <a:pt x="6990" y="4957"/>
                    <a:pt x="6609" y="5294"/>
                    <a:pt x="6252" y="5658"/>
                  </a:cubicBezTo>
                  <a:lnTo>
                    <a:pt x="8448" y="7464"/>
                  </a:lnTo>
                  <a:lnTo>
                    <a:pt x="10216" y="5542"/>
                  </a:lnTo>
                  <a:cubicBezTo>
                    <a:pt x="9905" y="5266"/>
                    <a:pt x="9620" y="4976"/>
                    <a:pt x="9351" y="4670"/>
                  </a:cubicBezTo>
                  <a:cubicBezTo>
                    <a:pt x="9081" y="4363"/>
                    <a:pt x="8831" y="4036"/>
                    <a:pt x="8606" y="3701"/>
                  </a:cubicBezTo>
                  <a:close/>
                  <a:moveTo>
                    <a:pt x="2433" y="3721"/>
                  </a:moveTo>
                  <a:cubicBezTo>
                    <a:pt x="1932" y="4341"/>
                    <a:pt x="1546" y="5031"/>
                    <a:pt x="1284" y="5757"/>
                  </a:cubicBezTo>
                  <a:cubicBezTo>
                    <a:pt x="1022" y="6483"/>
                    <a:pt x="879" y="7253"/>
                    <a:pt x="878" y="8036"/>
                  </a:cubicBezTo>
                  <a:cubicBezTo>
                    <a:pt x="1138" y="8064"/>
                    <a:pt x="1405" y="8097"/>
                    <a:pt x="1661" y="8144"/>
                  </a:cubicBezTo>
                  <a:cubicBezTo>
                    <a:pt x="2118" y="8228"/>
                    <a:pt x="2562" y="8343"/>
                    <a:pt x="3001" y="8485"/>
                  </a:cubicBezTo>
                  <a:cubicBezTo>
                    <a:pt x="3265" y="8000"/>
                    <a:pt x="3553" y="7531"/>
                    <a:pt x="3870" y="7076"/>
                  </a:cubicBezTo>
                  <a:cubicBezTo>
                    <a:pt x="4187" y="6619"/>
                    <a:pt x="4542" y="6181"/>
                    <a:pt x="4910" y="5757"/>
                  </a:cubicBezTo>
                  <a:lnTo>
                    <a:pt x="2433" y="3721"/>
                  </a:lnTo>
                  <a:close/>
                  <a:moveTo>
                    <a:pt x="10939" y="6126"/>
                  </a:moveTo>
                  <a:lnTo>
                    <a:pt x="9169" y="8060"/>
                  </a:lnTo>
                  <a:lnTo>
                    <a:pt x="11249" y="9761"/>
                  </a:lnTo>
                  <a:cubicBezTo>
                    <a:pt x="11579" y="9378"/>
                    <a:pt x="11885" y="8986"/>
                    <a:pt x="12172" y="8576"/>
                  </a:cubicBezTo>
                  <a:cubicBezTo>
                    <a:pt x="12459" y="8166"/>
                    <a:pt x="12721" y="7741"/>
                    <a:pt x="12963" y="7306"/>
                  </a:cubicBezTo>
                  <a:cubicBezTo>
                    <a:pt x="12603" y="7149"/>
                    <a:pt x="12253" y="6964"/>
                    <a:pt x="11915" y="6769"/>
                  </a:cubicBezTo>
                  <a:cubicBezTo>
                    <a:pt x="11577" y="6573"/>
                    <a:pt x="11251" y="6358"/>
                    <a:pt x="10939" y="6126"/>
                  </a:cubicBezTo>
                  <a:close/>
                  <a:moveTo>
                    <a:pt x="13849" y="7647"/>
                  </a:moveTo>
                  <a:cubicBezTo>
                    <a:pt x="13586" y="8127"/>
                    <a:pt x="13297" y="8593"/>
                    <a:pt x="12982" y="9045"/>
                  </a:cubicBezTo>
                  <a:cubicBezTo>
                    <a:pt x="12667" y="9497"/>
                    <a:pt x="12334" y="9936"/>
                    <a:pt x="11969" y="10357"/>
                  </a:cubicBezTo>
                  <a:lnTo>
                    <a:pt x="14436" y="12379"/>
                  </a:lnTo>
                  <a:cubicBezTo>
                    <a:pt x="14933" y="11764"/>
                    <a:pt x="15319" y="11085"/>
                    <a:pt x="15581" y="10366"/>
                  </a:cubicBezTo>
                  <a:cubicBezTo>
                    <a:pt x="15842" y="9647"/>
                    <a:pt x="15976" y="8886"/>
                    <a:pt x="15982" y="8110"/>
                  </a:cubicBezTo>
                  <a:cubicBezTo>
                    <a:pt x="15743" y="8082"/>
                    <a:pt x="15506" y="8058"/>
                    <a:pt x="15271" y="8015"/>
                  </a:cubicBezTo>
                  <a:cubicBezTo>
                    <a:pt x="15030" y="7970"/>
                    <a:pt x="14788" y="7908"/>
                    <a:pt x="14551" y="7847"/>
                  </a:cubicBezTo>
                  <a:cubicBezTo>
                    <a:pt x="14314" y="7786"/>
                    <a:pt x="14080" y="7724"/>
                    <a:pt x="13849" y="7647"/>
                  </a:cubicBezTo>
                  <a:close/>
                  <a:moveTo>
                    <a:pt x="5621" y="6339"/>
                  </a:moveTo>
                  <a:cubicBezTo>
                    <a:pt x="5287" y="6724"/>
                    <a:pt x="4981" y="7134"/>
                    <a:pt x="4692" y="7547"/>
                  </a:cubicBezTo>
                  <a:cubicBezTo>
                    <a:pt x="4403" y="7961"/>
                    <a:pt x="4130" y="8387"/>
                    <a:pt x="3887" y="8826"/>
                  </a:cubicBezTo>
                  <a:cubicBezTo>
                    <a:pt x="4272" y="8990"/>
                    <a:pt x="4648" y="9168"/>
                    <a:pt x="5008" y="9376"/>
                  </a:cubicBezTo>
                  <a:cubicBezTo>
                    <a:pt x="5368" y="9585"/>
                    <a:pt x="5718" y="9817"/>
                    <a:pt x="6049" y="10067"/>
                  </a:cubicBezTo>
                  <a:lnTo>
                    <a:pt x="7817" y="8145"/>
                  </a:lnTo>
                  <a:lnTo>
                    <a:pt x="5621" y="6339"/>
                  </a:lnTo>
                  <a:close/>
                  <a:moveTo>
                    <a:pt x="8538" y="8741"/>
                  </a:moveTo>
                  <a:lnTo>
                    <a:pt x="6770" y="10663"/>
                  </a:lnTo>
                  <a:cubicBezTo>
                    <a:pt x="7059" y="10924"/>
                    <a:pt x="7330" y="11201"/>
                    <a:pt x="7582" y="11489"/>
                  </a:cubicBezTo>
                  <a:cubicBezTo>
                    <a:pt x="7834" y="11777"/>
                    <a:pt x="8064" y="12076"/>
                    <a:pt x="8278" y="12390"/>
                  </a:cubicBezTo>
                  <a:cubicBezTo>
                    <a:pt x="8700" y="12103"/>
                    <a:pt x="9109" y="11798"/>
                    <a:pt x="9499" y="11473"/>
                  </a:cubicBezTo>
                  <a:cubicBezTo>
                    <a:pt x="9889" y="11147"/>
                    <a:pt x="10262" y="10804"/>
                    <a:pt x="10617" y="10442"/>
                  </a:cubicBezTo>
                  <a:lnTo>
                    <a:pt x="8538" y="8741"/>
                  </a:lnTo>
                  <a:close/>
                  <a:moveTo>
                    <a:pt x="1798" y="9132"/>
                  </a:moveTo>
                  <a:cubicBezTo>
                    <a:pt x="1535" y="9075"/>
                    <a:pt x="1275" y="9033"/>
                    <a:pt x="1007" y="8999"/>
                  </a:cubicBezTo>
                  <a:cubicBezTo>
                    <a:pt x="1062" y="9423"/>
                    <a:pt x="1148" y="9837"/>
                    <a:pt x="1280" y="10238"/>
                  </a:cubicBezTo>
                  <a:cubicBezTo>
                    <a:pt x="1412" y="10638"/>
                    <a:pt x="1583" y="11018"/>
                    <a:pt x="1786" y="11388"/>
                  </a:cubicBezTo>
                  <a:cubicBezTo>
                    <a:pt x="1891" y="11037"/>
                    <a:pt x="2008" y="10691"/>
                    <a:pt x="2139" y="10348"/>
                  </a:cubicBezTo>
                  <a:cubicBezTo>
                    <a:pt x="2270" y="10005"/>
                    <a:pt x="2418" y="9667"/>
                    <a:pt x="2574" y="9334"/>
                  </a:cubicBezTo>
                  <a:cubicBezTo>
                    <a:pt x="2319" y="9257"/>
                    <a:pt x="2059" y="9189"/>
                    <a:pt x="1798" y="9132"/>
                  </a:cubicBezTo>
                  <a:close/>
                  <a:moveTo>
                    <a:pt x="11338" y="11038"/>
                  </a:moveTo>
                  <a:cubicBezTo>
                    <a:pt x="10948" y="11437"/>
                    <a:pt x="10541" y="11810"/>
                    <a:pt x="10111" y="12167"/>
                  </a:cubicBezTo>
                  <a:cubicBezTo>
                    <a:pt x="9681" y="12525"/>
                    <a:pt x="9224" y="12866"/>
                    <a:pt x="8757" y="13179"/>
                  </a:cubicBezTo>
                  <a:cubicBezTo>
                    <a:pt x="8923" y="13483"/>
                    <a:pt x="9075" y="13796"/>
                    <a:pt x="9206" y="14117"/>
                  </a:cubicBezTo>
                  <a:cubicBezTo>
                    <a:pt x="9337" y="14439"/>
                    <a:pt x="9449" y="14769"/>
                    <a:pt x="9544" y="15106"/>
                  </a:cubicBezTo>
                  <a:cubicBezTo>
                    <a:pt x="10358" y="14993"/>
                    <a:pt x="11133" y="14757"/>
                    <a:pt x="11852" y="14413"/>
                  </a:cubicBezTo>
                  <a:cubicBezTo>
                    <a:pt x="12571" y="14068"/>
                    <a:pt x="13229" y="13610"/>
                    <a:pt x="13805" y="13059"/>
                  </a:cubicBezTo>
                  <a:lnTo>
                    <a:pt x="11338" y="11038"/>
                  </a:lnTo>
                  <a:close/>
                  <a:moveTo>
                    <a:pt x="3466" y="9652"/>
                  </a:moveTo>
                  <a:cubicBezTo>
                    <a:pt x="3255" y="10099"/>
                    <a:pt x="3068" y="10559"/>
                    <a:pt x="2906" y="11023"/>
                  </a:cubicBezTo>
                  <a:cubicBezTo>
                    <a:pt x="2744" y="11488"/>
                    <a:pt x="2612" y="11967"/>
                    <a:pt x="2500" y="12447"/>
                  </a:cubicBezTo>
                  <a:cubicBezTo>
                    <a:pt x="2606" y="12576"/>
                    <a:pt x="2712" y="12693"/>
                    <a:pt x="2827" y="12816"/>
                  </a:cubicBezTo>
                  <a:cubicBezTo>
                    <a:pt x="2943" y="12939"/>
                    <a:pt x="3067" y="13064"/>
                    <a:pt x="3192" y="13180"/>
                  </a:cubicBezTo>
                  <a:lnTo>
                    <a:pt x="5416" y="10759"/>
                  </a:lnTo>
                  <a:cubicBezTo>
                    <a:pt x="5115" y="10538"/>
                    <a:pt x="4810" y="10332"/>
                    <a:pt x="4484" y="10148"/>
                  </a:cubicBezTo>
                  <a:cubicBezTo>
                    <a:pt x="4158" y="9964"/>
                    <a:pt x="3813" y="9796"/>
                    <a:pt x="3466" y="9652"/>
                  </a:cubicBezTo>
                  <a:close/>
                  <a:moveTo>
                    <a:pt x="6136" y="11355"/>
                  </a:moveTo>
                  <a:lnTo>
                    <a:pt x="3901" y="13774"/>
                  </a:lnTo>
                  <a:cubicBezTo>
                    <a:pt x="4016" y="13856"/>
                    <a:pt x="4137" y="13929"/>
                    <a:pt x="4256" y="14005"/>
                  </a:cubicBezTo>
                  <a:cubicBezTo>
                    <a:pt x="4376" y="14081"/>
                    <a:pt x="4502" y="14158"/>
                    <a:pt x="4626" y="14228"/>
                  </a:cubicBezTo>
                  <a:cubicBezTo>
                    <a:pt x="5123" y="14054"/>
                    <a:pt x="5608" y="13859"/>
                    <a:pt x="6082" y="13639"/>
                  </a:cubicBezTo>
                  <a:cubicBezTo>
                    <a:pt x="6556" y="13419"/>
                    <a:pt x="7019" y="13171"/>
                    <a:pt x="7466" y="12906"/>
                  </a:cubicBezTo>
                  <a:cubicBezTo>
                    <a:pt x="7279" y="12625"/>
                    <a:pt x="7074" y="12352"/>
                    <a:pt x="6853" y="12093"/>
                  </a:cubicBezTo>
                  <a:cubicBezTo>
                    <a:pt x="6632" y="11833"/>
                    <a:pt x="6391" y="11591"/>
                    <a:pt x="6136" y="11355"/>
                  </a:cubicBezTo>
                  <a:close/>
                  <a:moveTo>
                    <a:pt x="7934" y="13694"/>
                  </a:moveTo>
                  <a:cubicBezTo>
                    <a:pt x="7591" y="13896"/>
                    <a:pt x="7243" y="14084"/>
                    <a:pt x="6885" y="14262"/>
                  </a:cubicBezTo>
                  <a:cubicBezTo>
                    <a:pt x="6527" y="14440"/>
                    <a:pt x="6160" y="14609"/>
                    <a:pt x="5788" y="14762"/>
                  </a:cubicBezTo>
                  <a:cubicBezTo>
                    <a:pt x="6191" y="14908"/>
                    <a:pt x="6614" y="15020"/>
                    <a:pt x="7040" y="15099"/>
                  </a:cubicBezTo>
                  <a:cubicBezTo>
                    <a:pt x="7538" y="15190"/>
                    <a:pt x="8041" y="15236"/>
                    <a:pt x="8548" y="15233"/>
                  </a:cubicBezTo>
                  <a:cubicBezTo>
                    <a:pt x="8471" y="14966"/>
                    <a:pt x="8384" y="14704"/>
                    <a:pt x="8282" y="14447"/>
                  </a:cubicBezTo>
                  <a:cubicBezTo>
                    <a:pt x="8181" y="14190"/>
                    <a:pt x="8061" y="13938"/>
                    <a:pt x="7934" y="1369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63" name="Shape 34193">
              <a:extLst>
                <a:ext uri="{FF2B5EF4-FFF2-40B4-BE49-F238E27FC236}">
                  <a16:creationId xmlns:a16="http://schemas.microsoft.com/office/drawing/2014/main" id="{9CCB2114-7721-7C48-90EE-8BF98BE7201F}"/>
                </a:ext>
              </a:extLst>
            </p:cNvPr>
            <p:cNvSpPr/>
            <p:nvPr/>
          </p:nvSpPr>
          <p:spPr>
            <a:xfrm>
              <a:off x="11615551" y="3334957"/>
              <a:ext cx="818520" cy="818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3" h="20113" extrusionOk="0">
                  <a:moveTo>
                    <a:pt x="8483" y="125"/>
                  </a:moveTo>
                  <a:cubicBezTo>
                    <a:pt x="2996" y="994"/>
                    <a:pt x="-744" y="6142"/>
                    <a:pt x="125" y="11629"/>
                  </a:cubicBezTo>
                  <a:cubicBezTo>
                    <a:pt x="994" y="17116"/>
                    <a:pt x="6142" y="20856"/>
                    <a:pt x="11629" y="19987"/>
                  </a:cubicBezTo>
                  <a:cubicBezTo>
                    <a:pt x="17116" y="19118"/>
                    <a:pt x="20856" y="13970"/>
                    <a:pt x="19987" y="8483"/>
                  </a:cubicBezTo>
                  <a:cubicBezTo>
                    <a:pt x="19118" y="2996"/>
                    <a:pt x="13970" y="-744"/>
                    <a:pt x="8483" y="125"/>
                  </a:cubicBezTo>
                  <a:close/>
                  <a:moveTo>
                    <a:pt x="8760" y="1873"/>
                  </a:moveTo>
                  <a:cubicBezTo>
                    <a:pt x="8956" y="1842"/>
                    <a:pt x="9163" y="1878"/>
                    <a:pt x="9336" y="2004"/>
                  </a:cubicBezTo>
                  <a:cubicBezTo>
                    <a:pt x="9681" y="2255"/>
                    <a:pt x="9758" y="2741"/>
                    <a:pt x="9507" y="3087"/>
                  </a:cubicBezTo>
                  <a:cubicBezTo>
                    <a:pt x="9256" y="3432"/>
                    <a:pt x="8770" y="3509"/>
                    <a:pt x="8424" y="3258"/>
                  </a:cubicBezTo>
                  <a:cubicBezTo>
                    <a:pt x="8079" y="3007"/>
                    <a:pt x="8002" y="2521"/>
                    <a:pt x="8253" y="2175"/>
                  </a:cubicBezTo>
                  <a:cubicBezTo>
                    <a:pt x="8378" y="2002"/>
                    <a:pt x="8564" y="1904"/>
                    <a:pt x="8760" y="1873"/>
                  </a:cubicBezTo>
                  <a:close/>
                  <a:moveTo>
                    <a:pt x="9098" y="4008"/>
                  </a:moveTo>
                  <a:cubicBezTo>
                    <a:pt x="9327" y="3971"/>
                    <a:pt x="9546" y="4130"/>
                    <a:pt x="9582" y="4359"/>
                  </a:cubicBezTo>
                  <a:lnTo>
                    <a:pt x="10314" y="8984"/>
                  </a:lnTo>
                  <a:cubicBezTo>
                    <a:pt x="10465" y="9019"/>
                    <a:pt x="10626" y="8992"/>
                    <a:pt x="10759" y="9088"/>
                  </a:cubicBezTo>
                  <a:cubicBezTo>
                    <a:pt x="10893" y="9186"/>
                    <a:pt x="10931" y="9343"/>
                    <a:pt x="11011" y="9477"/>
                  </a:cubicBezTo>
                  <a:lnTo>
                    <a:pt x="14460" y="8930"/>
                  </a:lnTo>
                  <a:cubicBezTo>
                    <a:pt x="14689" y="8894"/>
                    <a:pt x="14908" y="9053"/>
                    <a:pt x="14944" y="9282"/>
                  </a:cubicBezTo>
                  <a:cubicBezTo>
                    <a:pt x="14980" y="9511"/>
                    <a:pt x="14822" y="9729"/>
                    <a:pt x="14593" y="9766"/>
                  </a:cubicBezTo>
                  <a:lnTo>
                    <a:pt x="11143" y="10312"/>
                  </a:lnTo>
                  <a:cubicBezTo>
                    <a:pt x="11108" y="10464"/>
                    <a:pt x="11121" y="10625"/>
                    <a:pt x="11024" y="10759"/>
                  </a:cubicBezTo>
                  <a:cubicBezTo>
                    <a:pt x="10636" y="11292"/>
                    <a:pt x="9886" y="11411"/>
                    <a:pt x="9353" y="11024"/>
                  </a:cubicBezTo>
                  <a:cubicBezTo>
                    <a:pt x="8820" y="10636"/>
                    <a:pt x="8701" y="9886"/>
                    <a:pt x="9088" y="9353"/>
                  </a:cubicBezTo>
                  <a:cubicBezTo>
                    <a:pt x="9188" y="9215"/>
                    <a:pt x="9357" y="9195"/>
                    <a:pt x="9495" y="9114"/>
                  </a:cubicBezTo>
                  <a:lnTo>
                    <a:pt x="8762" y="4489"/>
                  </a:lnTo>
                  <a:cubicBezTo>
                    <a:pt x="8726" y="4260"/>
                    <a:pt x="8869" y="4044"/>
                    <a:pt x="9098" y="4008"/>
                  </a:cubicBezTo>
                  <a:close/>
                  <a:moveTo>
                    <a:pt x="2495" y="10476"/>
                  </a:moveTo>
                  <a:cubicBezTo>
                    <a:pt x="2691" y="10446"/>
                    <a:pt x="2898" y="10482"/>
                    <a:pt x="3071" y="10607"/>
                  </a:cubicBezTo>
                  <a:cubicBezTo>
                    <a:pt x="3417" y="10859"/>
                    <a:pt x="3494" y="11345"/>
                    <a:pt x="3243" y="11690"/>
                  </a:cubicBezTo>
                  <a:cubicBezTo>
                    <a:pt x="2992" y="12035"/>
                    <a:pt x="2505" y="12113"/>
                    <a:pt x="2160" y="11862"/>
                  </a:cubicBezTo>
                  <a:cubicBezTo>
                    <a:pt x="1814" y="11610"/>
                    <a:pt x="1737" y="11124"/>
                    <a:pt x="1988" y="10779"/>
                  </a:cubicBezTo>
                  <a:cubicBezTo>
                    <a:pt x="2114" y="10606"/>
                    <a:pt x="2300" y="10507"/>
                    <a:pt x="2495" y="10476"/>
                  </a:cubicBezTo>
                  <a:close/>
                  <a:moveTo>
                    <a:pt x="17392" y="8117"/>
                  </a:moveTo>
                  <a:cubicBezTo>
                    <a:pt x="17587" y="8086"/>
                    <a:pt x="17779" y="8125"/>
                    <a:pt x="17952" y="8250"/>
                  </a:cubicBezTo>
                  <a:cubicBezTo>
                    <a:pt x="18298" y="8502"/>
                    <a:pt x="18375" y="8988"/>
                    <a:pt x="18124" y="9333"/>
                  </a:cubicBezTo>
                  <a:cubicBezTo>
                    <a:pt x="17872" y="9678"/>
                    <a:pt x="17402" y="9753"/>
                    <a:pt x="17056" y="9502"/>
                  </a:cubicBezTo>
                  <a:cubicBezTo>
                    <a:pt x="16711" y="9251"/>
                    <a:pt x="16634" y="8765"/>
                    <a:pt x="16885" y="8419"/>
                  </a:cubicBezTo>
                  <a:cubicBezTo>
                    <a:pt x="17010" y="8247"/>
                    <a:pt x="17196" y="8148"/>
                    <a:pt x="17392" y="8117"/>
                  </a:cubicBezTo>
                  <a:close/>
                  <a:moveTo>
                    <a:pt x="11112" y="16723"/>
                  </a:moveTo>
                  <a:cubicBezTo>
                    <a:pt x="11308" y="16692"/>
                    <a:pt x="11515" y="16728"/>
                    <a:pt x="11688" y="16854"/>
                  </a:cubicBezTo>
                  <a:cubicBezTo>
                    <a:pt x="12033" y="17105"/>
                    <a:pt x="12110" y="17591"/>
                    <a:pt x="11859" y="17937"/>
                  </a:cubicBezTo>
                  <a:cubicBezTo>
                    <a:pt x="11608" y="18282"/>
                    <a:pt x="11122" y="18359"/>
                    <a:pt x="10776" y="18108"/>
                  </a:cubicBezTo>
                  <a:cubicBezTo>
                    <a:pt x="10431" y="17857"/>
                    <a:pt x="10354" y="17371"/>
                    <a:pt x="10605" y="17025"/>
                  </a:cubicBezTo>
                  <a:cubicBezTo>
                    <a:pt x="10730" y="16853"/>
                    <a:pt x="10916" y="16754"/>
                    <a:pt x="11112" y="167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64" name="Shape 34194">
              <a:extLst>
                <a:ext uri="{FF2B5EF4-FFF2-40B4-BE49-F238E27FC236}">
                  <a16:creationId xmlns:a16="http://schemas.microsoft.com/office/drawing/2014/main" id="{08AB7CCF-CC82-4E41-9BD4-ACF711191AE9}"/>
                </a:ext>
              </a:extLst>
            </p:cNvPr>
            <p:cNvSpPr/>
            <p:nvPr/>
          </p:nvSpPr>
          <p:spPr>
            <a:xfrm>
              <a:off x="14592598" y="6234099"/>
              <a:ext cx="850388" cy="97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0" y="0"/>
                  </a:moveTo>
                  <a:lnTo>
                    <a:pt x="0" y="14168"/>
                  </a:lnTo>
                  <a:lnTo>
                    <a:pt x="12187" y="21600"/>
                  </a:lnTo>
                  <a:lnTo>
                    <a:pt x="21600" y="9890"/>
                  </a:lnTo>
                  <a:lnTo>
                    <a:pt x="20767" y="5719"/>
                  </a:lnTo>
                  <a:lnTo>
                    <a:pt x="11390" y="0"/>
                  </a:lnTo>
                  <a:close/>
                  <a:moveTo>
                    <a:pt x="12641" y="5625"/>
                  </a:moveTo>
                  <a:lnTo>
                    <a:pt x="17079" y="8332"/>
                  </a:lnTo>
                  <a:lnTo>
                    <a:pt x="16765" y="8723"/>
                  </a:lnTo>
                  <a:lnTo>
                    <a:pt x="12326" y="6016"/>
                  </a:lnTo>
                  <a:lnTo>
                    <a:pt x="12641" y="5625"/>
                  </a:lnTo>
                  <a:close/>
                  <a:moveTo>
                    <a:pt x="7323" y="8127"/>
                  </a:moveTo>
                  <a:lnTo>
                    <a:pt x="16200" y="13540"/>
                  </a:lnTo>
                  <a:lnTo>
                    <a:pt x="15894" y="13920"/>
                  </a:lnTo>
                  <a:lnTo>
                    <a:pt x="7017" y="8506"/>
                  </a:lnTo>
                  <a:lnTo>
                    <a:pt x="7323" y="8127"/>
                  </a:lnTo>
                  <a:close/>
                  <a:moveTo>
                    <a:pt x="5778" y="10048"/>
                  </a:moveTo>
                  <a:lnTo>
                    <a:pt x="14655" y="15462"/>
                  </a:lnTo>
                  <a:lnTo>
                    <a:pt x="14340" y="15853"/>
                  </a:lnTo>
                  <a:lnTo>
                    <a:pt x="5463" y="10439"/>
                  </a:lnTo>
                  <a:lnTo>
                    <a:pt x="5778" y="10048"/>
                  </a:lnTo>
                  <a:close/>
                  <a:moveTo>
                    <a:pt x="4233" y="11970"/>
                  </a:moveTo>
                  <a:lnTo>
                    <a:pt x="8671" y="14677"/>
                  </a:lnTo>
                  <a:lnTo>
                    <a:pt x="8357" y="15068"/>
                  </a:lnTo>
                  <a:lnTo>
                    <a:pt x="3918" y="12361"/>
                  </a:lnTo>
                  <a:lnTo>
                    <a:pt x="4233" y="119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65" name="Shape 34195">
              <a:extLst>
                <a:ext uri="{FF2B5EF4-FFF2-40B4-BE49-F238E27FC236}">
                  <a16:creationId xmlns:a16="http://schemas.microsoft.com/office/drawing/2014/main" id="{60F1FCA0-0B55-DA42-AA15-76394CCF7CE8}"/>
                </a:ext>
              </a:extLst>
            </p:cNvPr>
            <p:cNvSpPr/>
            <p:nvPr/>
          </p:nvSpPr>
          <p:spPr>
            <a:xfrm>
              <a:off x="13429434" y="7344882"/>
              <a:ext cx="433382" cy="47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66" name="Shape 34196">
              <a:extLst>
                <a:ext uri="{FF2B5EF4-FFF2-40B4-BE49-F238E27FC236}">
                  <a16:creationId xmlns:a16="http://schemas.microsoft.com/office/drawing/2014/main" id="{36E9D02B-3D7D-A54F-BC3A-460483287FD4}"/>
                </a:ext>
              </a:extLst>
            </p:cNvPr>
            <p:cNvSpPr/>
            <p:nvPr/>
          </p:nvSpPr>
          <p:spPr>
            <a:xfrm>
              <a:off x="12395982" y="2571694"/>
              <a:ext cx="1203272" cy="67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95"/>
                  </a:moveTo>
                  <a:cubicBezTo>
                    <a:pt x="2602" y="16630"/>
                    <a:pt x="4225" y="13961"/>
                    <a:pt x="5624" y="11197"/>
                  </a:cubicBezTo>
                  <a:cubicBezTo>
                    <a:pt x="6473" y="14530"/>
                    <a:pt x="7574" y="17859"/>
                    <a:pt x="10123" y="18579"/>
                  </a:cubicBezTo>
                  <a:cubicBezTo>
                    <a:pt x="12646" y="19291"/>
                    <a:pt x="14269" y="16784"/>
                    <a:pt x="15641" y="14112"/>
                  </a:cubicBezTo>
                  <a:cubicBezTo>
                    <a:pt x="16494" y="17483"/>
                    <a:pt x="17585" y="20872"/>
                    <a:pt x="20164" y="21600"/>
                  </a:cubicBezTo>
                  <a:lnTo>
                    <a:pt x="20353" y="19555"/>
                  </a:lnTo>
                  <a:cubicBezTo>
                    <a:pt x="18170" y="18939"/>
                    <a:pt x="17341" y="15971"/>
                    <a:pt x="16486" y="12469"/>
                  </a:cubicBezTo>
                  <a:cubicBezTo>
                    <a:pt x="17922" y="9562"/>
                    <a:pt x="19218" y="7126"/>
                    <a:pt x="21427" y="7750"/>
                  </a:cubicBezTo>
                  <a:lnTo>
                    <a:pt x="21600" y="5701"/>
                  </a:lnTo>
                  <a:cubicBezTo>
                    <a:pt x="18998" y="4966"/>
                    <a:pt x="17363" y="7639"/>
                    <a:pt x="15964" y="10403"/>
                  </a:cubicBezTo>
                  <a:cubicBezTo>
                    <a:pt x="15115" y="7072"/>
                    <a:pt x="14006" y="3768"/>
                    <a:pt x="11458" y="3048"/>
                  </a:cubicBezTo>
                  <a:cubicBezTo>
                    <a:pt x="8930" y="2335"/>
                    <a:pt x="7330" y="4841"/>
                    <a:pt x="5956" y="7519"/>
                  </a:cubicBezTo>
                  <a:cubicBezTo>
                    <a:pt x="5103" y="4143"/>
                    <a:pt x="4006" y="730"/>
                    <a:pt x="1424" y="0"/>
                  </a:cubicBezTo>
                  <a:cubicBezTo>
                    <a:pt x="1424" y="0"/>
                    <a:pt x="1247" y="2048"/>
                    <a:pt x="1247" y="2048"/>
                  </a:cubicBezTo>
                  <a:cubicBezTo>
                    <a:pt x="3436" y="2666"/>
                    <a:pt x="4253" y="5647"/>
                    <a:pt x="5111" y="9162"/>
                  </a:cubicBezTo>
                  <a:cubicBezTo>
                    <a:pt x="3678" y="12062"/>
                    <a:pt x="2378" y="14476"/>
                    <a:pt x="172" y="13853"/>
                  </a:cubicBezTo>
                  <a:lnTo>
                    <a:pt x="0" y="15895"/>
                  </a:lnTo>
                  <a:close/>
                  <a:moveTo>
                    <a:pt x="491" y="12600"/>
                  </a:moveTo>
                  <a:cubicBezTo>
                    <a:pt x="875" y="12701"/>
                    <a:pt x="1223" y="12685"/>
                    <a:pt x="1549" y="12580"/>
                  </a:cubicBezTo>
                  <a:cubicBezTo>
                    <a:pt x="1549" y="12580"/>
                    <a:pt x="2321" y="3967"/>
                    <a:pt x="2321" y="3967"/>
                  </a:cubicBezTo>
                  <a:cubicBezTo>
                    <a:pt x="2030" y="3690"/>
                    <a:pt x="1699" y="3489"/>
                    <a:pt x="1315" y="3377"/>
                  </a:cubicBezTo>
                  <a:lnTo>
                    <a:pt x="491" y="12600"/>
                  </a:lnTo>
                  <a:close/>
                  <a:moveTo>
                    <a:pt x="2634" y="11814"/>
                  </a:moveTo>
                  <a:cubicBezTo>
                    <a:pt x="3034" y="11431"/>
                    <a:pt x="3403" y="10892"/>
                    <a:pt x="3769" y="10250"/>
                  </a:cubicBezTo>
                  <a:lnTo>
                    <a:pt x="4033" y="7350"/>
                  </a:lnTo>
                  <a:cubicBezTo>
                    <a:pt x="3797" y="6543"/>
                    <a:pt x="3542" y="5828"/>
                    <a:pt x="3229" y="5249"/>
                  </a:cubicBezTo>
                  <a:lnTo>
                    <a:pt x="2634" y="11814"/>
                  </a:lnTo>
                  <a:close/>
                  <a:moveTo>
                    <a:pt x="6469" y="9554"/>
                  </a:moveTo>
                  <a:cubicBezTo>
                    <a:pt x="7855" y="6764"/>
                    <a:pt x="9142" y="4492"/>
                    <a:pt x="11285" y="5097"/>
                  </a:cubicBezTo>
                  <a:cubicBezTo>
                    <a:pt x="13446" y="5708"/>
                    <a:pt x="14271" y="8612"/>
                    <a:pt x="15117" y="12067"/>
                  </a:cubicBezTo>
                  <a:cubicBezTo>
                    <a:pt x="13735" y="14848"/>
                    <a:pt x="12450" y="17138"/>
                    <a:pt x="10312" y="16534"/>
                  </a:cubicBezTo>
                  <a:cubicBezTo>
                    <a:pt x="8151" y="15924"/>
                    <a:pt x="7315" y="13008"/>
                    <a:pt x="6469" y="9554"/>
                  </a:cubicBezTo>
                  <a:close/>
                  <a:moveTo>
                    <a:pt x="7926" y="11848"/>
                  </a:moveTo>
                  <a:cubicBezTo>
                    <a:pt x="8206" y="12791"/>
                    <a:pt x="8514" y="13618"/>
                    <a:pt x="8887" y="14290"/>
                  </a:cubicBezTo>
                  <a:lnTo>
                    <a:pt x="9579" y="6388"/>
                  </a:lnTo>
                  <a:cubicBezTo>
                    <a:pt x="9109" y="6822"/>
                    <a:pt x="8677" y="7447"/>
                    <a:pt x="8249" y="8189"/>
                  </a:cubicBezTo>
                  <a:lnTo>
                    <a:pt x="7926" y="11848"/>
                  </a:lnTo>
                  <a:close/>
                  <a:moveTo>
                    <a:pt x="9896" y="14953"/>
                  </a:moveTo>
                  <a:cubicBezTo>
                    <a:pt x="10099" y="15084"/>
                    <a:pt x="10315" y="15184"/>
                    <a:pt x="10557" y="15248"/>
                  </a:cubicBezTo>
                  <a:cubicBezTo>
                    <a:pt x="10679" y="15281"/>
                    <a:pt x="10797" y="15298"/>
                    <a:pt x="10912" y="15309"/>
                  </a:cubicBezTo>
                  <a:lnTo>
                    <a:pt x="11755" y="6255"/>
                  </a:lnTo>
                  <a:cubicBezTo>
                    <a:pt x="11643" y="6205"/>
                    <a:pt x="11527" y="6163"/>
                    <a:pt x="11404" y="6131"/>
                  </a:cubicBezTo>
                  <a:cubicBezTo>
                    <a:pt x="11163" y="6066"/>
                    <a:pt x="10938" y="6048"/>
                    <a:pt x="10721" y="6066"/>
                  </a:cubicBezTo>
                  <a:lnTo>
                    <a:pt x="9896" y="14953"/>
                  </a:lnTo>
                  <a:close/>
                  <a:moveTo>
                    <a:pt x="12018" y="15401"/>
                  </a:moveTo>
                  <a:cubicBezTo>
                    <a:pt x="12451" y="15112"/>
                    <a:pt x="12844" y="14657"/>
                    <a:pt x="13226" y="14085"/>
                  </a:cubicBezTo>
                  <a:lnTo>
                    <a:pt x="13671" y="9231"/>
                  </a:lnTo>
                  <a:cubicBezTo>
                    <a:pt x="13409" y="8483"/>
                    <a:pt x="13115" y="7842"/>
                    <a:pt x="12755" y="7338"/>
                  </a:cubicBezTo>
                  <a:lnTo>
                    <a:pt x="12018" y="15401"/>
                  </a:lnTo>
                  <a:close/>
                  <a:moveTo>
                    <a:pt x="17569" y="14225"/>
                  </a:moveTo>
                  <a:cubicBezTo>
                    <a:pt x="17809" y="14981"/>
                    <a:pt x="18068" y="15640"/>
                    <a:pt x="18381" y="16171"/>
                  </a:cubicBezTo>
                  <a:lnTo>
                    <a:pt x="18883" y="9826"/>
                  </a:lnTo>
                  <a:cubicBezTo>
                    <a:pt x="18496" y="10227"/>
                    <a:pt x="18140" y="10774"/>
                    <a:pt x="17789" y="11421"/>
                  </a:cubicBezTo>
                  <a:lnTo>
                    <a:pt x="17569" y="14225"/>
                  </a:lnTo>
                  <a:close/>
                  <a:moveTo>
                    <a:pt x="19556" y="17463"/>
                  </a:moveTo>
                  <a:cubicBezTo>
                    <a:pt x="19840" y="17716"/>
                    <a:pt x="20160" y="17896"/>
                    <a:pt x="20532" y="17987"/>
                  </a:cubicBezTo>
                  <a:lnTo>
                    <a:pt x="21280" y="9117"/>
                  </a:lnTo>
                  <a:cubicBezTo>
                    <a:pt x="20907" y="9037"/>
                    <a:pt x="20569" y="9067"/>
                    <a:pt x="20254" y="9182"/>
                  </a:cubicBezTo>
                  <a:cubicBezTo>
                    <a:pt x="20254" y="9182"/>
                    <a:pt x="19556" y="17463"/>
                    <a:pt x="19556" y="174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67" name="Shape 34197">
              <a:extLst>
                <a:ext uri="{FF2B5EF4-FFF2-40B4-BE49-F238E27FC236}">
                  <a16:creationId xmlns:a16="http://schemas.microsoft.com/office/drawing/2014/main" id="{1ABAD993-1B69-BE43-9F7C-3D6B462DA21E}"/>
                </a:ext>
              </a:extLst>
            </p:cNvPr>
            <p:cNvSpPr/>
            <p:nvPr/>
          </p:nvSpPr>
          <p:spPr>
            <a:xfrm>
              <a:off x="13886540" y="2993820"/>
              <a:ext cx="578410" cy="61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285" extrusionOk="0">
                  <a:moveTo>
                    <a:pt x="7646" y="529"/>
                  </a:moveTo>
                  <a:cubicBezTo>
                    <a:pt x="7990" y="7"/>
                    <a:pt x="8716" y="-158"/>
                    <a:pt x="9266" y="168"/>
                  </a:cubicBezTo>
                  <a:lnTo>
                    <a:pt x="20724" y="6954"/>
                  </a:lnTo>
                  <a:cubicBezTo>
                    <a:pt x="21274" y="7280"/>
                    <a:pt x="21435" y="7971"/>
                    <a:pt x="21091" y="8493"/>
                  </a:cubicBezTo>
                  <a:lnTo>
                    <a:pt x="13003" y="20763"/>
                  </a:lnTo>
                  <a:cubicBezTo>
                    <a:pt x="12659" y="21284"/>
                    <a:pt x="11938" y="21442"/>
                    <a:pt x="11388" y="21116"/>
                  </a:cubicBezTo>
                  <a:lnTo>
                    <a:pt x="8398" y="19345"/>
                  </a:lnTo>
                  <a:lnTo>
                    <a:pt x="10574" y="16044"/>
                  </a:lnTo>
                  <a:cubicBezTo>
                    <a:pt x="10918" y="15523"/>
                    <a:pt x="10752" y="14839"/>
                    <a:pt x="10202" y="14513"/>
                  </a:cubicBezTo>
                  <a:lnTo>
                    <a:pt x="8206" y="13331"/>
                  </a:lnTo>
                  <a:cubicBezTo>
                    <a:pt x="7656" y="13006"/>
                    <a:pt x="6935" y="13163"/>
                    <a:pt x="6591" y="13685"/>
                  </a:cubicBezTo>
                  <a:lnTo>
                    <a:pt x="4415" y="16986"/>
                  </a:lnTo>
                  <a:lnTo>
                    <a:pt x="1926" y="15512"/>
                  </a:lnTo>
                  <a:cubicBezTo>
                    <a:pt x="1376" y="15186"/>
                    <a:pt x="1202" y="14498"/>
                    <a:pt x="1545" y="13976"/>
                  </a:cubicBezTo>
                  <a:lnTo>
                    <a:pt x="552" y="13387"/>
                  </a:lnTo>
                  <a:cubicBezTo>
                    <a:pt x="2" y="13062"/>
                    <a:pt x="-165" y="12378"/>
                    <a:pt x="179" y="11857"/>
                  </a:cubicBezTo>
                  <a:lnTo>
                    <a:pt x="7646" y="529"/>
                  </a:lnTo>
                  <a:close/>
                  <a:moveTo>
                    <a:pt x="8332" y="1585"/>
                  </a:moveTo>
                  <a:lnTo>
                    <a:pt x="1799" y="11496"/>
                  </a:lnTo>
                  <a:cubicBezTo>
                    <a:pt x="1799" y="11496"/>
                    <a:pt x="1170" y="12444"/>
                    <a:pt x="2166" y="13034"/>
                  </a:cubicBezTo>
                  <a:lnTo>
                    <a:pt x="9326" y="2173"/>
                  </a:lnTo>
                  <a:cubicBezTo>
                    <a:pt x="9498" y="1913"/>
                    <a:pt x="9416" y="1577"/>
                    <a:pt x="9141" y="1414"/>
                  </a:cubicBezTo>
                  <a:cubicBezTo>
                    <a:pt x="8866" y="1251"/>
                    <a:pt x="8504" y="1324"/>
                    <a:pt x="8332" y="1585"/>
                  </a:cubicBezTo>
                  <a:close/>
                  <a:moveTo>
                    <a:pt x="6784" y="14449"/>
                  </a:moveTo>
                  <a:cubicBezTo>
                    <a:pt x="7128" y="13927"/>
                    <a:pt x="7849" y="13769"/>
                    <a:pt x="8399" y="14095"/>
                  </a:cubicBezTo>
                  <a:lnTo>
                    <a:pt x="9393" y="14684"/>
                  </a:lnTo>
                  <a:cubicBezTo>
                    <a:pt x="9943" y="15010"/>
                    <a:pt x="10109" y="15693"/>
                    <a:pt x="9766" y="16215"/>
                  </a:cubicBezTo>
                  <a:lnTo>
                    <a:pt x="7897" y="19049"/>
                  </a:lnTo>
                  <a:cubicBezTo>
                    <a:pt x="7554" y="19570"/>
                    <a:pt x="6827" y="19735"/>
                    <a:pt x="6277" y="19410"/>
                  </a:cubicBezTo>
                  <a:lnTo>
                    <a:pt x="5284" y="18821"/>
                  </a:lnTo>
                  <a:cubicBezTo>
                    <a:pt x="4733" y="18495"/>
                    <a:pt x="4572" y="17804"/>
                    <a:pt x="4916" y="17283"/>
                  </a:cubicBezTo>
                  <a:lnTo>
                    <a:pt x="6784" y="14449"/>
                  </a:lnTo>
                  <a:close/>
                  <a:moveTo>
                    <a:pt x="7465" y="15512"/>
                  </a:moveTo>
                  <a:cubicBezTo>
                    <a:pt x="7293" y="15773"/>
                    <a:pt x="7369" y="16116"/>
                    <a:pt x="7645" y="16279"/>
                  </a:cubicBezTo>
                  <a:cubicBezTo>
                    <a:pt x="7920" y="16442"/>
                    <a:pt x="8287" y="16362"/>
                    <a:pt x="8459" y="16101"/>
                  </a:cubicBezTo>
                  <a:cubicBezTo>
                    <a:pt x="8630" y="15840"/>
                    <a:pt x="8546" y="15492"/>
                    <a:pt x="8271" y="15329"/>
                  </a:cubicBezTo>
                  <a:cubicBezTo>
                    <a:pt x="7995" y="15166"/>
                    <a:pt x="7637" y="15251"/>
                    <a:pt x="7465" y="155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68" name="Shape 34198">
              <a:extLst>
                <a:ext uri="{FF2B5EF4-FFF2-40B4-BE49-F238E27FC236}">
                  <a16:creationId xmlns:a16="http://schemas.microsoft.com/office/drawing/2014/main" id="{D4260BC1-65B0-0246-B08D-3F1827008025}"/>
                </a:ext>
              </a:extLst>
            </p:cNvPr>
            <p:cNvSpPr/>
            <p:nvPr/>
          </p:nvSpPr>
          <p:spPr>
            <a:xfrm>
              <a:off x="10894630" y="2650276"/>
              <a:ext cx="621486" cy="960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353" extrusionOk="0">
                  <a:moveTo>
                    <a:pt x="15021" y="3564"/>
                  </a:moveTo>
                  <a:lnTo>
                    <a:pt x="1858" y="5543"/>
                  </a:lnTo>
                  <a:lnTo>
                    <a:pt x="6199" y="17788"/>
                  </a:lnTo>
                  <a:lnTo>
                    <a:pt x="19362" y="15809"/>
                  </a:lnTo>
                  <a:cubicBezTo>
                    <a:pt x="19362" y="15809"/>
                    <a:pt x="15021" y="3564"/>
                    <a:pt x="15021" y="3564"/>
                  </a:cubicBezTo>
                  <a:close/>
                  <a:moveTo>
                    <a:pt x="10139" y="2364"/>
                  </a:moveTo>
                  <a:lnTo>
                    <a:pt x="5438" y="3070"/>
                  </a:lnTo>
                  <a:cubicBezTo>
                    <a:pt x="5178" y="3109"/>
                    <a:pt x="5016" y="3278"/>
                    <a:pt x="5076" y="3447"/>
                  </a:cubicBezTo>
                  <a:cubicBezTo>
                    <a:pt x="5136" y="3616"/>
                    <a:pt x="5395" y="3722"/>
                    <a:pt x="5655" y="3683"/>
                  </a:cubicBezTo>
                  <a:lnTo>
                    <a:pt x="10356" y="2976"/>
                  </a:lnTo>
                  <a:cubicBezTo>
                    <a:pt x="10615" y="2937"/>
                    <a:pt x="10777" y="2768"/>
                    <a:pt x="10717" y="2599"/>
                  </a:cubicBezTo>
                  <a:cubicBezTo>
                    <a:pt x="10657" y="2430"/>
                    <a:pt x="10398" y="2325"/>
                    <a:pt x="10139" y="2364"/>
                  </a:cubicBezTo>
                  <a:close/>
                  <a:moveTo>
                    <a:pt x="14119" y="19177"/>
                  </a:moveTo>
                  <a:cubicBezTo>
                    <a:pt x="14897" y="19060"/>
                    <a:pt x="15383" y="18554"/>
                    <a:pt x="15204" y="18046"/>
                  </a:cubicBezTo>
                  <a:cubicBezTo>
                    <a:pt x="15024" y="17539"/>
                    <a:pt x="14246" y="17223"/>
                    <a:pt x="13468" y="17340"/>
                  </a:cubicBezTo>
                  <a:cubicBezTo>
                    <a:pt x="12689" y="17457"/>
                    <a:pt x="12203" y="17963"/>
                    <a:pt x="12383" y="18470"/>
                  </a:cubicBezTo>
                  <a:cubicBezTo>
                    <a:pt x="12563" y="18978"/>
                    <a:pt x="13340" y="19294"/>
                    <a:pt x="14119" y="19177"/>
                  </a:cubicBezTo>
                  <a:close/>
                  <a:moveTo>
                    <a:pt x="19724" y="19624"/>
                  </a:moveTo>
                  <a:lnTo>
                    <a:pt x="8442" y="21320"/>
                  </a:lnTo>
                  <a:cubicBezTo>
                    <a:pt x="7403" y="21476"/>
                    <a:pt x="6367" y="21054"/>
                    <a:pt x="6127" y="20378"/>
                  </a:cubicBezTo>
                  <a:lnTo>
                    <a:pt x="50" y="3235"/>
                  </a:lnTo>
                  <a:cubicBezTo>
                    <a:pt x="-190" y="2559"/>
                    <a:pt x="458" y="1884"/>
                    <a:pt x="1496" y="1728"/>
                  </a:cubicBezTo>
                  <a:lnTo>
                    <a:pt x="12778" y="32"/>
                  </a:lnTo>
                  <a:cubicBezTo>
                    <a:pt x="13817" y="-124"/>
                    <a:pt x="14853" y="298"/>
                    <a:pt x="15093" y="974"/>
                  </a:cubicBezTo>
                  <a:lnTo>
                    <a:pt x="21170" y="18117"/>
                  </a:lnTo>
                  <a:cubicBezTo>
                    <a:pt x="21410" y="18793"/>
                    <a:pt x="20762" y="19468"/>
                    <a:pt x="19724" y="196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69" name="Shape 34199">
              <a:extLst>
                <a:ext uri="{FF2B5EF4-FFF2-40B4-BE49-F238E27FC236}">
                  <a16:creationId xmlns:a16="http://schemas.microsoft.com/office/drawing/2014/main" id="{EF07CAC8-6A35-DB44-BD69-BD5D91A2E37C}"/>
                </a:ext>
              </a:extLst>
            </p:cNvPr>
            <p:cNvSpPr/>
            <p:nvPr/>
          </p:nvSpPr>
          <p:spPr>
            <a:xfrm>
              <a:off x="11662409" y="2578131"/>
              <a:ext cx="539930" cy="685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37"/>
                  </a:moveTo>
                  <a:lnTo>
                    <a:pt x="1844" y="21600"/>
                  </a:lnTo>
                  <a:lnTo>
                    <a:pt x="21600" y="20512"/>
                  </a:lnTo>
                  <a:lnTo>
                    <a:pt x="20076" y="3352"/>
                  </a:lnTo>
                  <a:lnTo>
                    <a:pt x="15202" y="0"/>
                  </a:lnTo>
                  <a:lnTo>
                    <a:pt x="0" y="837"/>
                  </a:lnTo>
                  <a:close/>
                  <a:moveTo>
                    <a:pt x="6705" y="5273"/>
                  </a:moveTo>
                  <a:lnTo>
                    <a:pt x="13900" y="4876"/>
                  </a:lnTo>
                  <a:lnTo>
                    <a:pt x="13951" y="5450"/>
                  </a:lnTo>
                  <a:lnTo>
                    <a:pt x="6756" y="5846"/>
                  </a:lnTo>
                  <a:lnTo>
                    <a:pt x="6705" y="5273"/>
                  </a:lnTo>
                  <a:close/>
                  <a:moveTo>
                    <a:pt x="3609" y="11120"/>
                  </a:moveTo>
                  <a:lnTo>
                    <a:pt x="18000" y="10328"/>
                  </a:lnTo>
                  <a:lnTo>
                    <a:pt x="18049" y="10884"/>
                  </a:lnTo>
                  <a:lnTo>
                    <a:pt x="3658" y="11677"/>
                  </a:lnTo>
                  <a:lnTo>
                    <a:pt x="3609" y="11120"/>
                  </a:lnTo>
                  <a:close/>
                  <a:moveTo>
                    <a:pt x="3859" y="13936"/>
                  </a:moveTo>
                  <a:lnTo>
                    <a:pt x="18250" y="13144"/>
                  </a:lnTo>
                  <a:lnTo>
                    <a:pt x="18301" y="13717"/>
                  </a:lnTo>
                  <a:lnTo>
                    <a:pt x="3910" y="14509"/>
                  </a:lnTo>
                  <a:lnTo>
                    <a:pt x="3859" y="13936"/>
                  </a:lnTo>
                  <a:close/>
                  <a:moveTo>
                    <a:pt x="4109" y="16753"/>
                  </a:moveTo>
                  <a:lnTo>
                    <a:pt x="11305" y="16357"/>
                  </a:lnTo>
                  <a:lnTo>
                    <a:pt x="11356" y="16930"/>
                  </a:lnTo>
                  <a:lnTo>
                    <a:pt x="4160" y="17326"/>
                  </a:lnTo>
                  <a:lnTo>
                    <a:pt x="4109" y="1675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70" name="Shape 34200">
              <a:extLst>
                <a:ext uri="{FF2B5EF4-FFF2-40B4-BE49-F238E27FC236}">
                  <a16:creationId xmlns:a16="http://schemas.microsoft.com/office/drawing/2014/main" id="{0EF52984-C20C-9447-8DD3-28FAB8F93312}"/>
                </a:ext>
              </a:extLst>
            </p:cNvPr>
            <p:cNvSpPr/>
            <p:nvPr/>
          </p:nvSpPr>
          <p:spPr>
            <a:xfrm>
              <a:off x="12531620" y="6289836"/>
              <a:ext cx="641868" cy="650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extrusionOk="0">
                  <a:moveTo>
                    <a:pt x="0" y="8656"/>
                  </a:moveTo>
                  <a:lnTo>
                    <a:pt x="3891" y="13472"/>
                  </a:lnTo>
                  <a:cubicBezTo>
                    <a:pt x="3891" y="13472"/>
                    <a:pt x="5113" y="13644"/>
                    <a:pt x="5432" y="12623"/>
                  </a:cubicBezTo>
                  <a:cubicBezTo>
                    <a:pt x="5784" y="11492"/>
                    <a:pt x="7687" y="9934"/>
                    <a:pt x="9148" y="11824"/>
                  </a:cubicBezTo>
                  <a:cubicBezTo>
                    <a:pt x="10609" y="13713"/>
                    <a:pt x="9118" y="15051"/>
                    <a:pt x="7911" y="15308"/>
                  </a:cubicBezTo>
                  <a:cubicBezTo>
                    <a:pt x="6818" y="15541"/>
                    <a:pt x="6446" y="16635"/>
                    <a:pt x="6446" y="16635"/>
                  </a:cubicBezTo>
                  <a:lnTo>
                    <a:pt x="10458" y="21600"/>
                  </a:lnTo>
                  <a:lnTo>
                    <a:pt x="14739" y="18125"/>
                  </a:lnTo>
                  <a:cubicBezTo>
                    <a:pt x="14739" y="18125"/>
                    <a:pt x="14656" y="17235"/>
                    <a:pt x="13766" y="16921"/>
                  </a:cubicBezTo>
                  <a:cubicBezTo>
                    <a:pt x="12685" y="16541"/>
                    <a:pt x="11239" y="14858"/>
                    <a:pt x="13261" y="13217"/>
                  </a:cubicBezTo>
                  <a:cubicBezTo>
                    <a:pt x="15282" y="11577"/>
                    <a:pt x="16620" y="13268"/>
                    <a:pt x="16756" y="14619"/>
                  </a:cubicBezTo>
                  <a:cubicBezTo>
                    <a:pt x="16858" y="15631"/>
                    <a:pt x="17668" y="15748"/>
                    <a:pt x="17668" y="15748"/>
                  </a:cubicBezTo>
                  <a:lnTo>
                    <a:pt x="21273" y="12822"/>
                  </a:lnTo>
                  <a:cubicBezTo>
                    <a:pt x="21273" y="12822"/>
                    <a:pt x="18291" y="9357"/>
                    <a:pt x="17693" y="8295"/>
                  </a:cubicBezTo>
                  <a:cubicBezTo>
                    <a:pt x="17052" y="7158"/>
                    <a:pt x="18759" y="6911"/>
                    <a:pt x="19060" y="6845"/>
                  </a:cubicBezTo>
                  <a:cubicBezTo>
                    <a:pt x="20796" y="6467"/>
                    <a:pt x="21600" y="4760"/>
                    <a:pt x="20175" y="2996"/>
                  </a:cubicBezTo>
                  <a:cubicBezTo>
                    <a:pt x="18749" y="1232"/>
                    <a:pt x="16519" y="2306"/>
                    <a:pt x="16165" y="3733"/>
                  </a:cubicBezTo>
                  <a:cubicBezTo>
                    <a:pt x="15902" y="4793"/>
                    <a:pt x="15415" y="5326"/>
                    <a:pt x="14915" y="4919"/>
                  </a:cubicBezTo>
                  <a:cubicBezTo>
                    <a:pt x="13746" y="3966"/>
                    <a:pt x="10665" y="0"/>
                    <a:pt x="10665" y="0"/>
                  </a:cubicBezTo>
                  <a:lnTo>
                    <a:pt x="7285" y="2743"/>
                  </a:lnTo>
                  <a:cubicBezTo>
                    <a:pt x="7285" y="2743"/>
                    <a:pt x="7256" y="4048"/>
                    <a:pt x="8291" y="4295"/>
                  </a:cubicBezTo>
                  <a:cubicBezTo>
                    <a:pt x="9849" y="4668"/>
                    <a:pt x="10626" y="6514"/>
                    <a:pt x="9021" y="7816"/>
                  </a:cubicBezTo>
                  <a:cubicBezTo>
                    <a:pt x="7417" y="9118"/>
                    <a:pt x="5847" y="8156"/>
                    <a:pt x="5733" y="6515"/>
                  </a:cubicBezTo>
                  <a:cubicBezTo>
                    <a:pt x="5669" y="5595"/>
                    <a:pt x="4421" y="5079"/>
                    <a:pt x="4421" y="5079"/>
                  </a:cubicBezTo>
                  <a:cubicBezTo>
                    <a:pt x="4421" y="5079"/>
                    <a:pt x="0" y="8656"/>
                    <a:pt x="0" y="86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71" name="Shape 34201">
              <a:extLst>
                <a:ext uri="{FF2B5EF4-FFF2-40B4-BE49-F238E27FC236}">
                  <a16:creationId xmlns:a16="http://schemas.microsoft.com/office/drawing/2014/main" id="{D66540D1-4BAC-5142-9894-F08B20D57EF1}"/>
                </a:ext>
              </a:extLst>
            </p:cNvPr>
            <p:cNvSpPr/>
            <p:nvPr/>
          </p:nvSpPr>
          <p:spPr>
            <a:xfrm>
              <a:off x="11981887" y="4201963"/>
              <a:ext cx="441404" cy="38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extrusionOk="0">
                  <a:moveTo>
                    <a:pt x="0" y="307"/>
                  </a:moveTo>
                  <a:lnTo>
                    <a:pt x="120" y="8229"/>
                  </a:lnTo>
                  <a:cubicBezTo>
                    <a:pt x="120" y="8229"/>
                    <a:pt x="1074" y="9367"/>
                    <a:pt x="2052" y="8590"/>
                  </a:cubicBezTo>
                  <a:cubicBezTo>
                    <a:pt x="3133" y="7728"/>
                    <a:pt x="5865" y="7659"/>
                    <a:pt x="5855" y="10716"/>
                  </a:cubicBezTo>
                  <a:cubicBezTo>
                    <a:pt x="5845" y="13772"/>
                    <a:pt x="3624" y="13944"/>
                    <a:pt x="2389" y="13251"/>
                  </a:cubicBezTo>
                  <a:cubicBezTo>
                    <a:pt x="1272" y="12623"/>
                    <a:pt x="199" y="13432"/>
                    <a:pt x="199" y="13432"/>
                  </a:cubicBezTo>
                  <a:lnTo>
                    <a:pt x="323" y="21600"/>
                  </a:lnTo>
                  <a:lnTo>
                    <a:pt x="6451" y="21477"/>
                  </a:lnTo>
                  <a:cubicBezTo>
                    <a:pt x="6451" y="21477"/>
                    <a:pt x="6986" y="20514"/>
                    <a:pt x="6421" y="19495"/>
                  </a:cubicBezTo>
                  <a:cubicBezTo>
                    <a:pt x="5733" y="18260"/>
                    <a:pt x="5615" y="15424"/>
                    <a:pt x="8509" y="15365"/>
                  </a:cubicBezTo>
                  <a:cubicBezTo>
                    <a:pt x="11403" y="15307"/>
                    <a:pt x="11419" y="18067"/>
                    <a:pt x="10615" y="19535"/>
                  </a:cubicBezTo>
                  <a:cubicBezTo>
                    <a:pt x="10013" y="20636"/>
                    <a:pt x="10643" y="21392"/>
                    <a:pt x="10643" y="21392"/>
                  </a:cubicBezTo>
                  <a:lnTo>
                    <a:pt x="15804" y="21289"/>
                  </a:lnTo>
                  <a:cubicBezTo>
                    <a:pt x="15804" y="21289"/>
                    <a:pt x="15557" y="15444"/>
                    <a:pt x="15758" y="13903"/>
                  </a:cubicBezTo>
                  <a:cubicBezTo>
                    <a:pt x="15974" y="12251"/>
                    <a:pt x="17639" y="13349"/>
                    <a:pt x="17948" y="13520"/>
                  </a:cubicBezTo>
                  <a:cubicBezTo>
                    <a:pt x="19729" y="14509"/>
                    <a:pt x="21600" y="13423"/>
                    <a:pt x="21556" y="10521"/>
                  </a:cubicBezTo>
                  <a:cubicBezTo>
                    <a:pt x="21512" y="7619"/>
                    <a:pt x="18822" y="6942"/>
                    <a:pt x="17537" y="8101"/>
                  </a:cubicBezTo>
                  <a:cubicBezTo>
                    <a:pt x="16582" y="8962"/>
                    <a:pt x="15790" y="9114"/>
                    <a:pt x="15630" y="8309"/>
                  </a:cubicBezTo>
                  <a:cubicBezTo>
                    <a:pt x="15257" y="6427"/>
                    <a:pt x="15266" y="0"/>
                    <a:pt x="15266" y="0"/>
                  </a:cubicBezTo>
                  <a:lnTo>
                    <a:pt x="10428" y="97"/>
                  </a:lnTo>
                  <a:cubicBezTo>
                    <a:pt x="10428" y="97"/>
                    <a:pt x="9511" y="1388"/>
                    <a:pt x="10249" y="2454"/>
                  </a:cubicBezTo>
                  <a:cubicBezTo>
                    <a:pt x="11360" y="4059"/>
                    <a:pt x="10780" y="6532"/>
                    <a:pt x="8483" y="6578"/>
                  </a:cubicBezTo>
                  <a:cubicBezTo>
                    <a:pt x="6187" y="6624"/>
                    <a:pt x="5468" y="4417"/>
                    <a:pt x="6490" y="2673"/>
                  </a:cubicBezTo>
                  <a:cubicBezTo>
                    <a:pt x="7062" y="1695"/>
                    <a:pt x="6320" y="191"/>
                    <a:pt x="6320" y="191"/>
                  </a:cubicBezTo>
                  <a:cubicBezTo>
                    <a:pt x="6320" y="191"/>
                    <a:pt x="0" y="307"/>
                    <a:pt x="0" y="3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72" name="Shape 34202">
              <a:extLst>
                <a:ext uri="{FF2B5EF4-FFF2-40B4-BE49-F238E27FC236}">
                  <a16:creationId xmlns:a16="http://schemas.microsoft.com/office/drawing/2014/main" id="{5737805B-54E0-4A47-AC01-0D1BDA267497}"/>
                </a:ext>
              </a:extLst>
            </p:cNvPr>
            <p:cNvSpPr/>
            <p:nvPr/>
          </p:nvSpPr>
          <p:spPr>
            <a:xfrm>
              <a:off x="11678186" y="10413681"/>
              <a:ext cx="681752" cy="44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73" name="Shape 34203">
              <a:extLst>
                <a:ext uri="{FF2B5EF4-FFF2-40B4-BE49-F238E27FC236}">
                  <a16:creationId xmlns:a16="http://schemas.microsoft.com/office/drawing/2014/main" id="{91DC43D2-97F8-1C4D-B8DA-A62FF50701D4}"/>
                </a:ext>
              </a:extLst>
            </p:cNvPr>
            <p:cNvSpPr/>
            <p:nvPr/>
          </p:nvSpPr>
          <p:spPr>
            <a:xfrm>
              <a:off x="13517964" y="3878275"/>
              <a:ext cx="745620" cy="528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74" name="Shape 34204">
              <a:extLst>
                <a:ext uri="{FF2B5EF4-FFF2-40B4-BE49-F238E27FC236}">
                  <a16:creationId xmlns:a16="http://schemas.microsoft.com/office/drawing/2014/main" id="{ECFCF262-74DE-F84F-887D-99629AD08806}"/>
                </a:ext>
              </a:extLst>
            </p:cNvPr>
            <p:cNvSpPr/>
            <p:nvPr/>
          </p:nvSpPr>
          <p:spPr>
            <a:xfrm>
              <a:off x="10622816" y="11265327"/>
              <a:ext cx="446006" cy="44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7" h="18957" extrusionOk="0">
                  <a:moveTo>
                    <a:pt x="5474" y="890"/>
                  </a:moveTo>
                  <a:cubicBezTo>
                    <a:pt x="729" y="3103"/>
                    <a:pt x="-1322" y="8738"/>
                    <a:pt x="890" y="13482"/>
                  </a:cubicBezTo>
                  <a:cubicBezTo>
                    <a:pt x="3103" y="18227"/>
                    <a:pt x="8738" y="20278"/>
                    <a:pt x="13482" y="18066"/>
                  </a:cubicBezTo>
                  <a:cubicBezTo>
                    <a:pt x="18227" y="15853"/>
                    <a:pt x="20278" y="10218"/>
                    <a:pt x="18066" y="5474"/>
                  </a:cubicBezTo>
                  <a:cubicBezTo>
                    <a:pt x="15853" y="729"/>
                    <a:pt x="10218" y="-1322"/>
                    <a:pt x="5474" y="890"/>
                  </a:cubicBezTo>
                  <a:close/>
                  <a:moveTo>
                    <a:pt x="6178" y="2402"/>
                  </a:moveTo>
                  <a:cubicBezTo>
                    <a:pt x="6348" y="2323"/>
                    <a:pt x="6545" y="2302"/>
                    <a:pt x="6734" y="2371"/>
                  </a:cubicBezTo>
                  <a:cubicBezTo>
                    <a:pt x="7112" y="2509"/>
                    <a:pt x="7308" y="2929"/>
                    <a:pt x="7170" y="3307"/>
                  </a:cubicBezTo>
                  <a:cubicBezTo>
                    <a:pt x="7033" y="3685"/>
                    <a:pt x="6612" y="3882"/>
                    <a:pt x="6234" y="3744"/>
                  </a:cubicBezTo>
                  <a:cubicBezTo>
                    <a:pt x="5856" y="3606"/>
                    <a:pt x="5660" y="3186"/>
                    <a:pt x="5798" y="2808"/>
                  </a:cubicBezTo>
                  <a:cubicBezTo>
                    <a:pt x="5866" y="2618"/>
                    <a:pt x="6009" y="2481"/>
                    <a:pt x="6178" y="2402"/>
                  </a:cubicBezTo>
                  <a:close/>
                  <a:moveTo>
                    <a:pt x="7039" y="4248"/>
                  </a:moveTo>
                  <a:cubicBezTo>
                    <a:pt x="7237" y="4156"/>
                    <a:pt x="7476" y="4242"/>
                    <a:pt x="7569" y="4441"/>
                  </a:cubicBezTo>
                  <a:lnTo>
                    <a:pt x="9434" y="8440"/>
                  </a:lnTo>
                  <a:cubicBezTo>
                    <a:pt x="9580" y="8433"/>
                    <a:pt x="9718" y="8366"/>
                    <a:pt x="9863" y="8419"/>
                  </a:cubicBezTo>
                  <a:cubicBezTo>
                    <a:pt x="10010" y="8472"/>
                    <a:pt x="10085" y="8605"/>
                    <a:pt x="10192" y="8705"/>
                  </a:cubicBezTo>
                  <a:lnTo>
                    <a:pt x="13175" y="7314"/>
                  </a:lnTo>
                  <a:cubicBezTo>
                    <a:pt x="13373" y="7222"/>
                    <a:pt x="13612" y="7309"/>
                    <a:pt x="13705" y="7507"/>
                  </a:cubicBezTo>
                  <a:cubicBezTo>
                    <a:pt x="13797" y="7705"/>
                    <a:pt x="13710" y="7944"/>
                    <a:pt x="13512" y="8037"/>
                  </a:cubicBezTo>
                  <a:lnTo>
                    <a:pt x="10529" y="9427"/>
                  </a:lnTo>
                  <a:cubicBezTo>
                    <a:pt x="10537" y="9574"/>
                    <a:pt x="10591" y="9717"/>
                    <a:pt x="10537" y="9863"/>
                  </a:cubicBezTo>
                  <a:cubicBezTo>
                    <a:pt x="10325" y="10447"/>
                    <a:pt x="9676" y="10750"/>
                    <a:pt x="9092" y="10537"/>
                  </a:cubicBezTo>
                  <a:cubicBezTo>
                    <a:pt x="8509" y="10325"/>
                    <a:pt x="8206" y="9676"/>
                    <a:pt x="8419" y="9092"/>
                  </a:cubicBezTo>
                  <a:cubicBezTo>
                    <a:pt x="8474" y="8942"/>
                    <a:pt x="8621" y="8880"/>
                    <a:pt x="8725" y="8771"/>
                  </a:cubicBezTo>
                  <a:lnTo>
                    <a:pt x="6860" y="4771"/>
                  </a:lnTo>
                  <a:cubicBezTo>
                    <a:pt x="6767" y="4573"/>
                    <a:pt x="6841" y="4340"/>
                    <a:pt x="7039" y="4248"/>
                  </a:cubicBezTo>
                  <a:close/>
                  <a:moveTo>
                    <a:pt x="2738" y="11823"/>
                  </a:moveTo>
                  <a:cubicBezTo>
                    <a:pt x="2908" y="11744"/>
                    <a:pt x="3105" y="11723"/>
                    <a:pt x="3294" y="11792"/>
                  </a:cubicBezTo>
                  <a:cubicBezTo>
                    <a:pt x="3672" y="11930"/>
                    <a:pt x="3868" y="12350"/>
                    <a:pt x="3730" y="12728"/>
                  </a:cubicBezTo>
                  <a:cubicBezTo>
                    <a:pt x="3593" y="13106"/>
                    <a:pt x="3172" y="13302"/>
                    <a:pt x="2794" y="13165"/>
                  </a:cubicBezTo>
                  <a:cubicBezTo>
                    <a:pt x="2416" y="13027"/>
                    <a:pt x="2220" y="12607"/>
                    <a:pt x="2358" y="12228"/>
                  </a:cubicBezTo>
                  <a:cubicBezTo>
                    <a:pt x="2426" y="12039"/>
                    <a:pt x="2569" y="11902"/>
                    <a:pt x="2738" y="11823"/>
                  </a:cubicBezTo>
                  <a:close/>
                  <a:moveTo>
                    <a:pt x="15620" y="5816"/>
                  </a:moveTo>
                  <a:cubicBezTo>
                    <a:pt x="15789" y="5737"/>
                    <a:pt x="15973" y="5722"/>
                    <a:pt x="16162" y="5791"/>
                  </a:cubicBezTo>
                  <a:cubicBezTo>
                    <a:pt x="16540" y="5929"/>
                    <a:pt x="16736" y="6349"/>
                    <a:pt x="16598" y="6728"/>
                  </a:cubicBezTo>
                  <a:cubicBezTo>
                    <a:pt x="16461" y="7106"/>
                    <a:pt x="16054" y="7296"/>
                    <a:pt x="15675" y="7158"/>
                  </a:cubicBezTo>
                  <a:cubicBezTo>
                    <a:pt x="15297" y="7020"/>
                    <a:pt x="15101" y="6600"/>
                    <a:pt x="15239" y="6222"/>
                  </a:cubicBezTo>
                  <a:cubicBezTo>
                    <a:pt x="15308" y="6033"/>
                    <a:pt x="15451" y="5895"/>
                    <a:pt x="15620" y="5816"/>
                  </a:cubicBezTo>
                  <a:close/>
                  <a:moveTo>
                    <a:pt x="12166" y="15243"/>
                  </a:moveTo>
                  <a:cubicBezTo>
                    <a:pt x="12335" y="15164"/>
                    <a:pt x="12533" y="15143"/>
                    <a:pt x="12722" y="15212"/>
                  </a:cubicBezTo>
                  <a:cubicBezTo>
                    <a:pt x="13100" y="15350"/>
                    <a:pt x="13296" y="15770"/>
                    <a:pt x="13158" y="16148"/>
                  </a:cubicBezTo>
                  <a:cubicBezTo>
                    <a:pt x="13021" y="16526"/>
                    <a:pt x="12600" y="16723"/>
                    <a:pt x="12222" y="16585"/>
                  </a:cubicBezTo>
                  <a:cubicBezTo>
                    <a:pt x="11844" y="16447"/>
                    <a:pt x="11648" y="16027"/>
                    <a:pt x="11785" y="15649"/>
                  </a:cubicBezTo>
                  <a:cubicBezTo>
                    <a:pt x="11854" y="15460"/>
                    <a:pt x="11997" y="15322"/>
                    <a:pt x="12166" y="1524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75" name="Shape 34205">
              <a:extLst>
                <a:ext uri="{FF2B5EF4-FFF2-40B4-BE49-F238E27FC236}">
                  <a16:creationId xmlns:a16="http://schemas.microsoft.com/office/drawing/2014/main" id="{C467DFE2-0020-9048-A6E0-E7CC380CDE65}"/>
                </a:ext>
              </a:extLst>
            </p:cNvPr>
            <p:cNvSpPr/>
            <p:nvPr/>
          </p:nvSpPr>
          <p:spPr>
            <a:xfrm>
              <a:off x="11074336" y="12293991"/>
              <a:ext cx="529370" cy="55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76" name="Shape 34206">
              <a:extLst>
                <a:ext uri="{FF2B5EF4-FFF2-40B4-BE49-F238E27FC236}">
                  <a16:creationId xmlns:a16="http://schemas.microsoft.com/office/drawing/2014/main" id="{85432AD6-14B3-124D-9ABB-1521DEBE7E52}"/>
                </a:ext>
              </a:extLst>
            </p:cNvPr>
            <p:cNvSpPr/>
            <p:nvPr/>
          </p:nvSpPr>
          <p:spPr>
            <a:xfrm>
              <a:off x="10836598" y="8678073"/>
              <a:ext cx="776072" cy="459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311" extrusionOk="0">
                  <a:moveTo>
                    <a:pt x="3736" y="4687"/>
                  </a:moveTo>
                  <a:lnTo>
                    <a:pt x="4986" y="19624"/>
                  </a:lnTo>
                  <a:lnTo>
                    <a:pt x="17693" y="16625"/>
                  </a:lnTo>
                  <a:lnTo>
                    <a:pt x="16443" y="1688"/>
                  </a:lnTo>
                  <a:cubicBezTo>
                    <a:pt x="16443" y="1688"/>
                    <a:pt x="3736" y="4687"/>
                    <a:pt x="3736" y="4687"/>
                  </a:cubicBezTo>
                  <a:close/>
                  <a:moveTo>
                    <a:pt x="2231" y="9938"/>
                  </a:moveTo>
                  <a:lnTo>
                    <a:pt x="2678" y="15273"/>
                  </a:lnTo>
                  <a:cubicBezTo>
                    <a:pt x="2702" y="15567"/>
                    <a:pt x="2864" y="15772"/>
                    <a:pt x="3040" y="15731"/>
                  </a:cubicBezTo>
                  <a:cubicBezTo>
                    <a:pt x="3215" y="15690"/>
                    <a:pt x="3338" y="15417"/>
                    <a:pt x="3313" y="15123"/>
                  </a:cubicBezTo>
                  <a:lnTo>
                    <a:pt x="2867" y="9788"/>
                  </a:lnTo>
                  <a:cubicBezTo>
                    <a:pt x="2842" y="9494"/>
                    <a:pt x="2680" y="9288"/>
                    <a:pt x="2504" y="9330"/>
                  </a:cubicBezTo>
                  <a:cubicBezTo>
                    <a:pt x="2329" y="9371"/>
                    <a:pt x="2207" y="9644"/>
                    <a:pt x="2231" y="9938"/>
                  </a:cubicBezTo>
                  <a:close/>
                  <a:moveTo>
                    <a:pt x="19564" y="8023"/>
                  </a:moveTo>
                  <a:cubicBezTo>
                    <a:pt x="19490" y="7140"/>
                    <a:pt x="19004" y="6524"/>
                    <a:pt x="18477" y="6648"/>
                  </a:cubicBezTo>
                  <a:cubicBezTo>
                    <a:pt x="17951" y="6772"/>
                    <a:pt x="17584" y="7590"/>
                    <a:pt x="17658" y="8473"/>
                  </a:cubicBezTo>
                  <a:cubicBezTo>
                    <a:pt x="17732" y="9357"/>
                    <a:pt x="18219" y="9973"/>
                    <a:pt x="18745" y="9849"/>
                  </a:cubicBezTo>
                  <a:cubicBezTo>
                    <a:pt x="19272" y="9724"/>
                    <a:pt x="19638" y="8907"/>
                    <a:pt x="19564" y="8023"/>
                  </a:cubicBezTo>
                  <a:close/>
                  <a:moveTo>
                    <a:pt x="20344" y="1856"/>
                  </a:moveTo>
                  <a:lnTo>
                    <a:pt x="21415" y="14658"/>
                  </a:lnTo>
                  <a:cubicBezTo>
                    <a:pt x="21514" y="15837"/>
                    <a:pt x="21025" y="16926"/>
                    <a:pt x="20323" y="17092"/>
                  </a:cubicBezTo>
                  <a:lnTo>
                    <a:pt x="2533" y="21290"/>
                  </a:lnTo>
                  <a:cubicBezTo>
                    <a:pt x="1832" y="21456"/>
                    <a:pt x="1183" y="20635"/>
                    <a:pt x="1084" y="19456"/>
                  </a:cubicBezTo>
                  <a:lnTo>
                    <a:pt x="13" y="6654"/>
                  </a:lnTo>
                  <a:cubicBezTo>
                    <a:pt x="-86" y="5475"/>
                    <a:pt x="403" y="4386"/>
                    <a:pt x="1105" y="4220"/>
                  </a:cubicBezTo>
                  <a:lnTo>
                    <a:pt x="18895" y="22"/>
                  </a:lnTo>
                  <a:cubicBezTo>
                    <a:pt x="19596" y="-144"/>
                    <a:pt x="20245" y="677"/>
                    <a:pt x="20344" y="18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77" name="Shape 34207">
              <a:extLst>
                <a:ext uri="{FF2B5EF4-FFF2-40B4-BE49-F238E27FC236}">
                  <a16:creationId xmlns:a16="http://schemas.microsoft.com/office/drawing/2014/main" id="{E3C4B98A-7F6F-754E-907A-ACCA2379A358}"/>
                </a:ext>
              </a:extLst>
            </p:cNvPr>
            <p:cNvSpPr/>
            <p:nvPr/>
          </p:nvSpPr>
          <p:spPr>
            <a:xfrm>
              <a:off x="12300451" y="8958670"/>
              <a:ext cx="694132" cy="63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1254" extrusionOk="0">
                  <a:moveTo>
                    <a:pt x="14806" y="20802"/>
                  </a:moveTo>
                  <a:cubicBezTo>
                    <a:pt x="16771" y="20078"/>
                    <a:pt x="18497" y="18506"/>
                    <a:pt x="19509" y="16252"/>
                  </a:cubicBezTo>
                  <a:cubicBezTo>
                    <a:pt x="21534" y="11744"/>
                    <a:pt x="19954" y="6226"/>
                    <a:pt x="15980" y="3929"/>
                  </a:cubicBezTo>
                  <a:cubicBezTo>
                    <a:pt x="12750" y="2062"/>
                    <a:pt x="8929" y="2896"/>
                    <a:pt x="6525" y="5695"/>
                  </a:cubicBezTo>
                  <a:cubicBezTo>
                    <a:pt x="6494" y="5619"/>
                    <a:pt x="6446" y="5549"/>
                    <a:pt x="6387" y="5489"/>
                  </a:cubicBezTo>
                  <a:lnTo>
                    <a:pt x="1181" y="167"/>
                  </a:lnTo>
                  <a:cubicBezTo>
                    <a:pt x="946" y="-73"/>
                    <a:pt x="582" y="-53"/>
                    <a:pt x="370" y="214"/>
                  </a:cubicBezTo>
                  <a:lnTo>
                    <a:pt x="146" y="499"/>
                  </a:lnTo>
                  <a:cubicBezTo>
                    <a:pt x="-66" y="765"/>
                    <a:pt x="-44" y="1177"/>
                    <a:pt x="192" y="1417"/>
                  </a:cubicBezTo>
                  <a:lnTo>
                    <a:pt x="5396" y="6733"/>
                  </a:lnTo>
                  <a:cubicBezTo>
                    <a:pt x="5480" y="6818"/>
                    <a:pt x="5581" y="6859"/>
                    <a:pt x="5685" y="6879"/>
                  </a:cubicBezTo>
                  <a:cubicBezTo>
                    <a:pt x="5480" y="7214"/>
                    <a:pt x="5286" y="7560"/>
                    <a:pt x="5118" y="7933"/>
                  </a:cubicBezTo>
                  <a:cubicBezTo>
                    <a:pt x="3093" y="12441"/>
                    <a:pt x="4673" y="17959"/>
                    <a:pt x="8647" y="20256"/>
                  </a:cubicBezTo>
                  <a:cubicBezTo>
                    <a:pt x="10634" y="21405"/>
                    <a:pt x="12840" y="21527"/>
                    <a:pt x="14806" y="20802"/>
                  </a:cubicBezTo>
                  <a:close/>
                  <a:moveTo>
                    <a:pt x="14414" y="19435"/>
                  </a:moveTo>
                  <a:cubicBezTo>
                    <a:pt x="12758" y="20045"/>
                    <a:pt x="10896" y="19937"/>
                    <a:pt x="9221" y="18969"/>
                  </a:cubicBezTo>
                  <a:cubicBezTo>
                    <a:pt x="5873" y="17034"/>
                    <a:pt x="4542" y="12385"/>
                    <a:pt x="6248" y="8586"/>
                  </a:cubicBezTo>
                  <a:cubicBezTo>
                    <a:pt x="7954" y="4788"/>
                    <a:pt x="12052" y="3277"/>
                    <a:pt x="15400" y="5212"/>
                  </a:cubicBezTo>
                  <a:cubicBezTo>
                    <a:pt x="18748" y="7148"/>
                    <a:pt x="20080" y="11797"/>
                    <a:pt x="18374" y="15596"/>
                  </a:cubicBezTo>
                  <a:cubicBezTo>
                    <a:pt x="17521" y="17495"/>
                    <a:pt x="16070" y="18824"/>
                    <a:pt x="14414" y="194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78" name="Shape 34208">
              <a:extLst>
                <a:ext uri="{FF2B5EF4-FFF2-40B4-BE49-F238E27FC236}">
                  <a16:creationId xmlns:a16="http://schemas.microsoft.com/office/drawing/2014/main" id="{9AE29768-EC06-7B46-9B89-62A20DF54B8B}"/>
                </a:ext>
              </a:extLst>
            </p:cNvPr>
            <p:cNvSpPr/>
            <p:nvPr/>
          </p:nvSpPr>
          <p:spPr>
            <a:xfrm>
              <a:off x="11569660" y="9038623"/>
              <a:ext cx="297614" cy="32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79" name="Shape 34209">
              <a:extLst>
                <a:ext uri="{FF2B5EF4-FFF2-40B4-BE49-F238E27FC236}">
                  <a16:creationId xmlns:a16="http://schemas.microsoft.com/office/drawing/2014/main" id="{7338D6DD-D1DA-FC4E-B5E4-0EA239F43804}"/>
                </a:ext>
              </a:extLst>
            </p:cNvPr>
            <p:cNvSpPr/>
            <p:nvPr/>
          </p:nvSpPr>
          <p:spPr>
            <a:xfrm>
              <a:off x="13028438" y="8411802"/>
              <a:ext cx="415194" cy="47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80" name="Shape 34210">
              <a:extLst>
                <a:ext uri="{FF2B5EF4-FFF2-40B4-BE49-F238E27FC236}">
                  <a16:creationId xmlns:a16="http://schemas.microsoft.com/office/drawing/2014/main" id="{8DE914EC-0B60-D44B-808F-B925A9443E0E}"/>
                </a:ext>
              </a:extLst>
            </p:cNvPr>
            <p:cNvSpPr/>
            <p:nvPr/>
          </p:nvSpPr>
          <p:spPr>
            <a:xfrm>
              <a:off x="9694005" y="5957329"/>
              <a:ext cx="377264" cy="35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81" name="Shape 34211">
              <a:extLst>
                <a:ext uri="{FF2B5EF4-FFF2-40B4-BE49-F238E27FC236}">
                  <a16:creationId xmlns:a16="http://schemas.microsoft.com/office/drawing/2014/main" id="{4FDE9662-0645-FA4A-BB62-535E4CB21134}"/>
                </a:ext>
              </a:extLst>
            </p:cNvPr>
            <p:cNvSpPr/>
            <p:nvPr/>
          </p:nvSpPr>
          <p:spPr>
            <a:xfrm>
              <a:off x="10312910" y="3971892"/>
              <a:ext cx="478390" cy="684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82" name="Shape 34212">
              <a:extLst>
                <a:ext uri="{FF2B5EF4-FFF2-40B4-BE49-F238E27FC236}">
                  <a16:creationId xmlns:a16="http://schemas.microsoft.com/office/drawing/2014/main" id="{8633A179-86D5-1240-B4C7-1D2A8D873E6B}"/>
                </a:ext>
              </a:extLst>
            </p:cNvPr>
            <p:cNvSpPr/>
            <p:nvPr/>
          </p:nvSpPr>
          <p:spPr>
            <a:xfrm>
              <a:off x="9175496" y="3615262"/>
              <a:ext cx="674788" cy="47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83" name="Shape 34213">
              <a:extLst>
                <a:ext uri="{FF2B5EF4-FFF2-40B4-BE49-F238E27FC236}">
                  <a16:creationId xmlns:a16="http://schemas.microsoft.com/office/drawing/2014/main" id="{0E71C735-E5FF-2841-A4F2-DA28CAF7CB51}"/>
                </a:ext>
              </a:extLst>
            </p:cNvPr>
            <p:cNvSpPr/>
            <p:nvPr/>
          </p:nvSpPr>
          <p:spPr>
            <a:xfrm>
              <a:off x="14822081" y="4439957"/>
              <a:ext cx="756136" cy="659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94" y="3457"/>
                  </a:moveTo>
                  <a:lnTo>
                    <a:pt x="148" y="16086"/>
                  </a:lnTo>
                  <a:lnTo>
                    <a:pt x="0" y="16165"/>
                  </a:lnTo>
                  <a:lnTo>
                    <a:pt x="1008" y="21600"/>
                  </a:lnTo>
                  <a:lnTo>
                    <a:pt x="10415" y="19280"/>
                  </a:lnTo>
                  <a:lnTo>
                    <a:pt x="10816" y="21443"/>
                  </a:lnTo>
                  <a:lnTo>
                    <a:pt x="12402" y="20369"/>
                  </a:lnTo>
                  <a:lnTo>
                    <a:pt x="14220" y="20613"/>
                  </a:lnTo>
                  <a:lnTo>
                    <a:pt x="13819" y="18450"/>
                  </a:lnTo>
                  <a:lnTo>
                    <a:pt x="17113" y="17634"/>
                  </a:lnTo>
                  <a:lnTo>
                    <a:pt x="17471" y="17546"/>
                  </a:lnTo>
                  <a:lnTo>
                    <a:pt x="21600" y="5952"/>
                  </a:lnTo>
                  <a:lnTo>
                    <a:pt x="20486" y="14"/>
                  </a:lnTo>
                  <a:cubicBezTo>
                    <a:pt x="20486" y="14"/>
                    <a:pt x="20484" y="0"/>
                    <a:pt x="20484" y="0"/>
                  </a:cubicBezTo>
                  <a:lnTo>
                    <a:pt x="6294" y="3457"/>
                  </a:lnTo>
                  <a:close/>
                  <a:moveTo>
                    <a:pt x="19860" y="1754"/>
                  </a:moveTo>
                  <a:cubicBezTo>
                    <a:pt x="19941" y="2188"/>
                    <a:pt x="20020" y="2621"/>
                    <a:pt x="20101" y="3055"/>
                  </a:cubicBezTo>
                  <a:cubicBezTo>
                    <a:pt x="20278" y="3996"/>
                    <a:pt x="20448" y="4934"/>
                    <a:pt x="20624" y="5875"/>
                  </a:cubicBezTo>
                  <a:lnTo>
                    <a:pt x="16762" y="16617"/>
                  </a:lnTo>
                  <a:lnTo>
                    <a:pt x="13623" y="17396"/>
                  </a:lnTo>
                  <a:lnTo>
                    <a:pt x="13219" y="15220"/>
                  </a:lnTo>
                  <a:cubicBezTo>
                    <a:pt x="13219" y="15220"/>
                    <a:pt x="9815" y="16049"/>
                    <a:pt x="9815" y="16049"/>
                  </a:cubicBezTo>
                  <a:lnTo>
                    <a:pt x="10222" y="18239"/>
                  </a:lnTo>
                  <a:lnTo>
                    <a:pt x="1723" y="20338"/>
                  </a:lnTo>
                  <a:lnTo>
                    <a:pt x="908" y="15944"/>
                  </a:lnTo>
                  <a:lnTo>
                    <a:pt x="16076" y="12248"/>
                  </a:lnTo>
                  <a:cubicBezTo>
                    <a:pt x="16076" y="12249"/>
                    <a:pt x="18931" y="4332"/>
                    <a:pt x="19860" y="175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84" name="Shape 34214">
              <a:extLst>
                <a:ext uri="{FF2B5EF4-FFF2-40B4-BE49-F238E27FC236}">
                  <a16:creationId xmlns:a16="http://schemas.microsoft.com/office/drawing/2014/main" id="{3AF6A3E9-D867-BE49-8EE5-A92EB529DE34}"/>
                </a:ext>
              </a:extLst>
            </p:cNvPr>
            <p:cNvSpPr/>
            <p:nvPr/>
          </p:nvSpPr>
          <p:spPr>
            <a:xfrm>
              <a:off x="12406836" y="10620127"/>
              <a:ext cx="516758" cy="57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85" name="Shape 34215">
              <a:extLst>
                <a:ext uri="{FF2B5EF4-FFF2-40B4-BE49-F238E27FC236}">
                  <a16:creationId xmlns:a16="http://schemas.microsoft.com/office/drawing/2014/main" id="{44B4041E-E60E-834C-8F6C-8AE79507638C}"/>
                </a:ext>
              </a:extLst>
            </p:cNvPr>
            <p:cNvSpPr/>
            <p:nvPr/>
          </p:nvSpPr>
          <p:spPr>
            <a:xfrm>
              <a:off x="15192453" y="5780593"/>
              <a:ext cx="475406" cy="475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657"/>
                  </a:moveTo>
                  <a:cubicBezTo>
                    <a:pt x="8670" y="14657"/>
                    <a:pt x="6943" y="12930"/>
                    <a:pt x="6943" y="10800"/>
                  </a:cubicBezTo>
                  <a:cubicBezTo>
                    <a:pt x="6943" y="8670"/>
                    <a:pt x="8670" y="6943"/>
                    <a:pt x="10800" y="6943"/>
                  </a:cubicBezTo>
                  <a:cubicBezTo>
                    <a:pt x="12930" y="6943"/>
                    <a:pt x="14657" y="8670"/>
                    <a:pt x="14657" y="10800"/>
                  </a:cubicBezTo>
                  <a:cubicBezTo>
                    <a:pt x="14657" y="12930"/>
                    <a:pt x="12930" y="14657"/>
                    <a:pt x="10800" y="14657"/>
                  </a:cubicBezTo>
                  <a:close/>
                  <a:moveTo>
                    <a:pt x="20016" y="9930"/>
                  </a:moveTo>
                  <a:cubicBezTo>
                    <a:pt x="21001" y="9522"/>
                    <a:pt x="21600" y="9257"/>
                    <a:pt x="21600" y="9257"/>
                  </a:cubicBezTo>
                  <a:lnTo>
                    <a:pt x="20829" y="6171"/>
                  </a:lnTo>
                  <a:cubicBezTo>
                    <a:pt x="20829" y="6171"/>
                    <a:pt x="20119" y="6283"/>
                    <a:pt x="18990" y="6492"/>
                  </a:cubicBezTo>
                  <a:cubicBezTo>
                    <a:pt x="18430" y="5424"/>
                    <a:pt x="17677" y="4501"/>
                    <a:pt x="16789" y="3749"/>
                  </a:cubicBezTo>
                  <a:cubicBezTo>
                    <a:pt x="17377" y="2418"/>
                    <a:pt x="17743" y="1543"/>
                    <a:pt x="17743" y="1543"/>
                  </a:cubicBezTo>
                  <a:lnTo>
                    <a:pt x="14657" y="0"/>
                  </a:lnTo>
                  <a:cubicBezTo>
                    <a:pt x="14657" y="0"/>
                    <a:pt x="14156" y="750"/>
                    <a:pt x="13405" y="1922"/>
                  </a:cubicBezTo>
                  <a:cubicBezTo>
                    <a:pt x="12297" y="1595"/>
                    <a:pt x="11120" y="1470"/>
                    <a:pt x="9929" y="1584"/>
                  </a:cubicBezTo>
                  <a:cubicBezTo>
                    <a:pt x="9522" y="599"/>
                    <a:pt x="9257" y="0"/>
                    <a:pt x="9257" y="0"/>
                  </a:cubicBezTo>
                  <a:lnTo>
                    <a:pt x="6171" y="771"/>
                  </a:lnTo>
                  <a:cubicBezTo>
                    <a:pt x="6171" y="771"/>
                    <a:pt x="6283" y="1481"/>
                    <a:pt x="6492" y="2610"/>
                  </a:cubicBezTo>
                  <a:cubicBezTo>
                    <a:pt x="5420" y="3172"/>
                    <a:pt x="4494" y="3929"/>
                    <a:pt x="3740" y="4821"/>
                  </a:cubicBezTo>
                  <a:cubicBezTo>
                    <a:pt x="2414" y="4227"/>
                    <a:pt x="1543" y="3857"/>
                    <a:pt x="1543" y="3857"/>
                  </a:cubicBezTo>
                  <a:lnTo>
                    <a:pt x="0" y="6943"/>
                  </a:lnTo>
                  <a:cubicBezTo>
                    <a:pt x="0" y="6943"/>
                    <a:pt x="748" y="7450"/>
                    <a:pt x="1919" y="8207"/>
                  </a:cubicBezTo>
                  <a:cubicBezTo>
                    <a:pt x="1595" y="9313"/>
                    <a:pt x="1471" y="10485"/>
                    <a:pt x="1584" y="11672"/>
                  </a:cubicBezTo>
                  <a:cubicBezTo>
                    <a:pt x="599" y="12078"/>
                    <a:pt x="0" y="12343"/>
                    <a:pt x="0" y="12343"/>
                  </a:cubicBezTo>
                  <a:lnTo>
                    <a:pt x="771" y="15429"/>
                  </a:lnTo>
                  <a:cubicBezTo>
                    <a:pt x="771" y="15429"/>
                    <a:pt x="1480" y="15317"/>
                    <a:pt x="2609" y="15107"/>
                  </a:cubicBezTo>
                  <a:cubicBezTo>
                    <a:pt x="3172" y="16179"/>
                    <a:pt x="3928" y="17106"/>
                    <a:pt x="4820" y="17860"/>
                  </a:cubicBezTo>
                  <a:cubicBezTo>
                    <a:pt x="4227" y="19186"/>
                    <a:pt x="3857" y="20057"/>
                    <a:pt x="3857" y="20057"/>
                  </a:cubicBezTo>
                  <a:lnTo>
                    <a:pt x="6943" y="21600"/>
                  </a:lnTo>
                  <a:cubicBezTo>
                    <a:pt x="6943" y="21600"/>
                    <a:pt x="7449" y="20852"/>
                    <a:pt x="8206" y="19681"/>
                  </a:cubicBezTo>
                  <a:cubicBezTo>
                    <a:pt x="9312" y="20005"/>
                    <a:pt x="10485" y="20129"/>
                    <a:pt x="11672" y="20016"/>
                  </a:cubicBezTo>
                  <a:cubicBezTo>
                    <a:pt x="12078" y="21001"/>
                    <a:pt x="12343" y="21600"/>
                    <a:pt x="12343" y="21600"/>
                  </a:cubicBezTo>
                  <a:lnTo>
                    <a:pt x="15429" y="20829"/>
                  </a:lnTo>
                  <a:cubicBezTo>
                    <a:pt x="15429" y="20829"/>
                    <a:pt x="15317" y="20120"/>
                    <a:pt x="15107" y="18991"/>
                  </a:cubicBezTo>
                  <a:cubicBezTo>
                    <a:pt x="16176" y="18431"/>
                    <a:pt x="17099" y="17676"/>
                    <a:pt x="17852" y="16788"/>
                  </a:cubicBezTo>
                  <a:cubicBezTo>
                    <a:pt x="19183" y="17377"/>
                    <a:pt x="20057" y="17743"/>
                    <a:pt x="20057" y="17743"/>
                  </a:cubicBezTo>
                  <a:lnTo>
                    <a:pt x="21600" y="14657"/>
                  </a:lnTo>
                  <a:cubicBezTo>
                    <a:pt x="21600" y="14657"/>
                    <a:pt x="20851" y="14156"/>
                    <a:pt x="19678" y="13405"/>
                  </a:cubicBezTo>
                  <a:cubicBezTo>
                    <a:pt x="20005" y="12296"/>
                    <a:pt x="20130" y="11120"/>
                    <a:pt x="20016" y="99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86" name="Shape 34216">
              <a:extLst>
                <a:ext uri="{FF2B5EF4-FFF2-40B4-BE49-F238E27FC236}">
                  <a16:creationId xmlns:a16="http://schemas.microsoft.com/office/drawing/2014/main" id="{A94B01C4-5558-D74D-A544-6C63C5850FA4}"/>
                </a:ext>
              </a:extLst>
            </p:cNvPr>
            <p:cNvSpPr/>
            <p:nvPr/>
          </p:nvSpPr>
          <p:spPr>
            <a:xfrm>
              <a:off x="11916931" y="8191128"/>
              <a:ext cx="792292" cy="544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9" y="10800"/>
                  </a:moveTo>
                  <a:lnTo>
                    <a:pt x="14850" y="5891"/>
                  </a:lnTo>
                  <a:lnTo>
                    <a:pt x="18865" y="5891"/>
                  </a:lnTo>
                  <a:lnTo>
                    <a:pt x="20250" y="10800"/>
                  </a:lnTo>
                  <a:lnTo>
                    <a:pt x="14829" y="10800"/>
                  </a:lnTo>
                  <a:close/>
                  <a:moveTo>
                    <a:pt x="20250" y="5564"/>
                  </a:moveTo>
                  <a:cubicBezTo>
                    <a:pt x="19879" y="3856"/>
                    <a:pt x="18900" y="3919"/>
                    <a:pt x="18900" y="3919"/>
                  </a:cubicBezTo>
                  <a:lnTo>
                    <a:pt x="13495" y="3919"/>
                  </a:lnTo>
                  <a:lnTo>
                    <a:pt x="13495" y="18655"/>
                  </a:lnTo>
                  <a:lnTo>
                    <a:pt x="15525" y="18655"/>
                  </a:lnTo>
                  <a:cubicBezTo>
                    <a:pt x="15527" y="14736"/>
                    <a:pt x="16734" y="14727"/>
                    <a:pt x="18225" y="14728"/>
                  </a:cubicBezTo>
                  <a:cubicBezTo>
                    <a:pt x="19716" y="14728"/>
                    <a:pt x="20918" y="14757"/>
                    <a:pt x="20924" y="18655"/>
                  </a:cubicBezTo>
                  <a:lnTo>
                    <a:pt x="21600" y="18655"/>
                  </a:lnTo>
                  <a:lnTo>
                    <a:pt x="21600" y="10817"/>
                  </a:lnTo>
                  <a:cubicBezTo>
                    <a:pt x="21600" y="10817"/>
                    <a:pt x="20621" y="7272"/>
                    <a:pt x="20250" y="5564"/>
                  </a:cubicBezTo>
                  <a:close/>
                  <a:moveTo>
                    <a:pt x="12690" y="1964"/>
                  </a:moveTo>
                  <a:lnTo>
                    <a:pt x="12690" y="18655"/>
                  </a:lnTo>
                  <a:lnTo>
                    <a:pt x="6750" y="18655"/>
                  </a:lnTo>
                  <a:cubicBezTo>
                    <a:pt x="6750" y="14728"/>
                    <a:pt x="5541" y="14728"/>
                    <a:pt x="4050" y="14728"/>
                  </a:cubicBezTo>
                  <a:cubicBezTo>
                    <a:pt x="2559" y="14728"/>
                    <a:pt x="1350" y="14728"/>
                    <a:pt x="1350" y="18655"/>
                  </a:cubicBezTo>
                  <a:lnTo>
                    <a:pt x="0" y="18655"/>
                  </a:lnTo>
                  <a:lnTo>
                    <a:pt x="0" y="1964"/>
                  </a:lnTo>
                  <a:cubicBezTo>
                    <a:pt x="0" y="1421"/>
                    <a:pt x="151" y="931"/>
                    <a:pt x="395" y="575"/>
                  </a:cubicBezTo>
                  <a:cubicBezTo>
                    <a:pt x="640" y="220"/>
                    <a:pt x="977" y="0"/>
                    <a:pt x="1350" y="0"/>
                  </a:cubicBezTo>
                  <a:lnTo>
                    <a:pt x="11340" y="0"/>
                  </a:lnTo>
                  <a:cubicBezTo>
                    <a:pt x="11713" y="0"/>
                    <a:pt x="12050" y="220"/>
                    <a:pt x="12295" y="575"/>
                  </a:cubicBezTo>
                  <a:cubicBezTo>
                    <a:pt x="12539" y="931"/>
                    <a:pt x="12690" y="1421"/>
                    <a:pt x="12690" y="1964"/>
                  </a:cubicBezTo>
                  <a:close/>
                  <a:moveTo>
                    <a:pt x="4050" y="19636"/>
                  </a:moveTo>
                  <a:cubicBezTo>
                    <a:pt x="3677" y="19636"/>
                    <a:pt x="3375" y="19197"/>
                    <a:pt x="3375" y="18655"/>
                  </a:cubicBezTo>
                  <a:cubicBezTo>
                    <a:pt x="3375" y="18112"/>
                    <a:pt x="3677" y="17673"/>
                    <a:pt x="4050" y="17673"/>
                  </a:cubicBezTo>
                  <a:cubicBezTo>
                    <a:pt x="4423" y="17673"/>
                    <a:pt x="4725" y="18112"/>
                    <a:pt x="4725" y="18655"/>
                  </a:cubicBezTo>
                  <a:cubicBezTo>
                    <a:pt x="4725" y="19197"/>
                    <a:pt x="4423" y="19636"/>
                    <a:pt x="4050" y="19636"/>
                  </a:cubicBezTo>
                  <a:close/>
                  <a:moveTo>
                    <a:pt x="4050" y="15709"/>
                  </a:moveTo>
                  <a:cubicBezTo>
                    <a:pt x="2932" y="15709"/>
                    <a:pt x="2025" y="17028"/>
                    <a:pt x="2025" y="18655"/>
                  </a:cubicBezTo>
                  <a:cubicBezTo>
                    <a:pt x="2025" y="20281"/>
                    <a:pt x="2932" y="21600"/>
                    <a:pt x="4050" y="21600"/>
                  </a:cubicBezTo>
                  <a:cubicBezTo>
                    <a:pt x="5168" y="21600"/>
                    <a:pt x="6075" y="20281"/>
                    <a:pt x="6075" y="18655"/>
                  </a:cubicBezTo>
                  <a:cubicBezTo>
                    <a:pt x="6075" y="17028"/>
                    <a:pt x="5168" y="15709"/>
                    <a:pt x="4050" y="15709"/>
                  </a:cubicBezTo>
                  <a:close/>
                  <a:moveTo>
                    <a:pt x="18225" y="19636"/>
                  </a:moveTo>
                  <a:cubicBezTo>
                    <a:pt x="17852" y="19636"/>
                    <a:pt x="17550" y="19197"/>
                    <a:pt x="17550" y="18655"/>
                  </a:cubicBezTo>
                  <a:cubicBezTo>
                    <a:pt x="17550" y="18112"/>
                    <a:pt x="17852" y="17673"/>
                    <a:pt x="18225" y="17673"/>
                  </a:cubicBezTo>
                  <a:cubicBezTo>
                    <a:pt x="18598" y="17673"/>
                    <a:pt x="18900" y="18112"/>
                    <a:pt x="18900" y="18655"/>
                  </a:cubicBezTo>
                  <a:cubicBezTo>
                    <a:pt x="18900" y="19197"/>
                    <a:pt x="18598" y="19636"/>
                    <a:pt x="18225" y="19636"/>
                  </a:cubicBezTo>
                  <a:close/>
                  <a:moveTo>
                    <a:pt x="18225" y="15709"/>
                  </a:moveTo>
                  <a:cubicBezTo>
                    <a:pt x="17107" y="15709"/>
                    <a:pt x="16200" y="17028"/>
                    <a:pt x="16200" y="18655"/>
                  </a:cubicBezTo>
                  <a:cubicBezTo>
                    <a:pt x="16200" y="20281"/>
                    <a:pt x="17107" y="21600"/>
                    <a:pt x="18225" y="21600"/>
                  </a:cubicBezTo>
                  <a:cubicBezTo>
                    <a:pt x="19343" y="21600"/>
                    <a:pt x="20250" y="20281"/>
                    <a:pt x="20250" y="18655"/>
                  </a:cubicBezTo>
                  <a:cubicBezTo>
                    <a:pt x="20250" y="17028"/>
                    <a:pt x="19343" y="15709"/>
                    <a:pt x="18225" y="1570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b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87" name="Shape 34217">
              <a:extLst>
                <a:ext uri="{FF2B5EF4-FFF2-40B4-BE49-F238E27FC236}">
                  <a16:creationId xmlns:a16="http://schemas.microsoft.com/office/drawing/2014/main" id="{DDEB1FED-9BCB-3A41-B96E-167815D582F8}"/>
                </a:ext>
              </a:extLst>
            </p:cNvPr>
            <p:cNvSpPr/>
            <p:nvPr/>
          </p:nvSpPr>
          <p:spPr>
            <a:xfrm>
              <a:off x="12395335" y="3740451"/>
              <a:ext cx="693544" cy="91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88" name="Shape 34218">
              <a:extLst>
                <a:ext uri="{FF2B5EF4-FFF2-40B4-BE49-F238E27FC236}">
                  <a16:creationId xmlns:a16="http://schemas.microsoft.com/office/drawing/2014/main" id="{71FCB7E2-4AD4-5440-A1AD-AF10DC8C55EE}"/>
                </a:ext>
              </a:extLst>
            </p:cNvPr>
            <p:cNvSpPr/>
            <p:nvPr/>
          </p:nvSpPr>
          <p:spPr>
            <a:xfrm>
              <a:off x="11932702" y="12638103"/>
              <a:ext cx="408708" cy="30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837" y="8637"/>
                  </a:lnTo>
                  <a:lnTo>
                    <a:pt x="17837" y="12781"/>
                  </a:lnTo>
                  <a:cubicBezTo>
                    <a:pt x="17837" y="13798"/>
                    <a:pt x="17539" y="14723"/>
                    <a:pt x="17049" y="15392"/>
                  </a:cubicBezTo>
                  <a:cubicBezTo>
                    <a:pt x="16550" y="16075"/>
                    <a:pt x="15855" y="16492"/>
                    <a:pt x="15079" y="16478"/>
                  </a:cubicBezTo>
                  <a:lnTo>
                    <a:pt x="9158" y="16478"/>
                  </a:lnTo>
                  <a:lnTo>
                    <a:pt x="9158" y="17810"/>
                  </a:lnTo>
                  <a:cubicBezTo>
                    <a:pt x="9158" y="18368"/>
                    <a:pt x="9328" y="18874"/>
                    <a:pt x="9602" y="19240"/>
                  </a:cubicBezTo>
                  <a:cubicBezTo>
                    <a:pt x="9876" y="19606"/>
                    <a:pt x="10255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503" y="19832"/>
                    <a:pt x="20882" y="19606"/>
                    <a:pt x="21156" y="19240"/>
                  </a:cubicBezTo>
                  <a:cubicBezTo>
                    <a:pt x="21430" y="18874"/>
                    <a:pt x="21600" y="18368"/>
                    <a:pt x="21600" y="17810"/>
                  </a:cubicBezTo>
                  <a:lnTo>
                    <a:pt x="21600" y="10554"/>
                  </a:lnTo>
                  <a:cubicBezTo>
                    <a:pt x="21600" y="9996"/>
                    <a:pt x="21430" y="9490"/>
                    <a:pt x="21156" y="9125"/>
                  </a:cubicBezTo>
                  <a:cubicBezTo>
                    <a:pt x="20882" y="8759"/>
                    <a:pt x="20503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1501" y="15450"/>
                    <a:pt x="983" y="15141"/>
                    <a:pt x="607" y="14640"/>
                  </a:cubicBezTo>
                  <a:cubicBezTo>
                    <a:pt x="232" y="14139"/>
                    <a:pt x="0" y="13447"/>
                    <a:pt x="0" y="12683"/>
                  </a:cubicBezTo>
                  <a:lnTo>
                    <a:pt x="0" y="2767"/>
                  </a:lnTo>
                  <a:cubicBezTo>
                    <a:pt x="0" y="2003"/>
                    <a:pt x="232" y="1311"/>
                    <a:pt x="607" y="811"/>
                  </a:cubicBezTo>
                  <a:cubicBezTo>
                    <a:pt x="983" y="310"/>
                    <a:pt x="1501" y="0"/>
                    <a:pt x="2074" y="0"/>
                  </a:cubicBezTo>
                  <a:lnTo>
                    <a:pt x="15034" y="0"/>
                  </a:lnTo>
                  <a:cubicBezTo>
                    <a:pt x="15606" y="0"/>
                    <a:pt x="16125" y="310"/>
                    <a:pt x="16500" y="811"/>
                  </a:cubicBezTo>
                  <a:cubicBezTo>
                    <a:pt x="16875" y="1311"/>
                    <a:pt x="17107" y="2003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3441"/>
                    <a:pt x="16886" y="14134"/>
                    <a:pt x="16522" y="14637"/>
                  </a:cubicBezTo>
                  <a:cubicBezTo>
                    <a:pt x="16159" y="15139"/>
                    <a:pt x="15651" y="15450"/>
                    <a:pt x="15079" y="15450"/>
                  </a:cubicBezTo>
                  <a:lnTo>
                    <a:pt x="9158" y="15450"/>
                  </a:lnTo>
                  <a:lnTo>
                    <a:pt x="6912" y="154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89" name="Shape 34219">
              <a:extLst>
                <a:ext uri="{FF2B5EF4-FFF2-40B4-BE49-F238E27FC236}">
                  <a16:creationId xmlns:a16="http://schemas.microsoft.com/office/drawing/2014/main" id="{03092F4B-28A4-5F44-AA62-47C3BFDAA49D}"/>
                </a:ext>
              </a:extLst>
            </p:cNvPr>
            <p:cNvSpPr/>
            <p:nvPr/>
          </p:nvSpPr>
          <p:spPr>
            <a:xfrm>
              <a:off x="11196245" y="10659511"/>
              <a:ext cx="389798" cy="47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1" y="0"/>
                  </a:moveTo>
                  <a:cubicBezTo>
                    <a:pt x="372" y="0"/>
                    <a:pt x="0" y="302"/>
                    <a:pt x="0" y="675"/>
                  </a:cubicBezTo>
                  <a:cubicBezTo>
                    <a:pt x="0" y="1048"/>
                    <a:pt x="372" y="1350"/>
                    <a:pt x="831" y="1350"/>
                  </a:cubicBezTo>
                  <a:lnTo>
                    <a:pt x="20769" y="1350"/>
                  </a:lnTo>
                  <a:cubicBezTo>
                    <a:pt x="21228" y="1350"/>
                    <a:pt x="21600" y="1048"/>
                    <a:pt x="21600" y="675"/>
                  </a:cubicBezTo>
                  <a:cubicBezTo>
                    <a:pt x="21600" y="302"/>
                    <a:pt x="21228" y="0"/>
                    <a:pt x="20769" y="0"/>
                  </a:cubicBezTo>
                  <a:lnTo>
                    <a:pt x="831" y="0"/>
                  </a:lnTo>
                  <a:close/>
                  <a:moveTo>
                    <a:pt x="831" y="2025"/>
                  </a:moveTo>
                  <a:lnTo>
                    <a:pt x="831" y="15525"/>
                  </a:lnTo>
                  <a:cubicBezTo>
                    <a:pt x="831" y="15525"/>
                    <a:pt x="20769" y="15525"/>
                    <a:pt x="20769" y="15525"/>
                  </a:cubicBezTo>
                  <a:lnTo>
                    <a:pt x="20769" y="2025"/>
                  </a:lnTo>
                  <a:lnTo>
                    <a:pt x="831" y="2025"/>
                  </a:lnTo>
                  <a:close/>
                  <a:moveTo>
                    <a:pt x="15785" y="4050"/>
                  </a:moveTo>
                  <a:lnTo>
                    <a:pt x="18277" y="4050"/>
                  </a:lnTo>
                  <a:cubicBezTo>
                    <a:pt x="18277" y="4050"/>
                    <a:pt x="18277" y="13500"/>
                    <a:pt x="18277" y="13500"/>
                  </a:cubicBezTo>
                  <a:lnTo>
                    <a:pt x="15785" y="13500"/>
                  </a:lnTo>
                  <a:lnTo>
                    <a:pt x="15785" y="4050"/>
                  </a:lnTo>
                  <a:close/>
                  <a:moveTo>
                    <a:pt x="7477" y="6750"/>
                  </a:moveTo>
                  <a:lnTo>
                    <a:pt x="9969" y="6750"/>
                  </a:lnTo>
                  <a:cubicBezTo>
                    <a:pt x="9969" y="6750"/>
                    <a:pt x="9969" y="13500"/>
                    <a:pt x="9969" y="13500"/>
                  </a:cubicBezTo>
                  <a:lnTo>
                    <a:pt x="7477" y="13500"/>
                  </a:lnTo>
                  <a:lnTo>
                    <a:pt x="7477" y="6750"/>
                  </a:lnTo>
                  <a:close/>
                  <a:moveTo>
                    <a:pt x="11631" y="8775"/>
                  </a:moveTo>
                  <a:lnTo>
                    <a:pt x="14123" y="8775"/>
                  </a:lnTo>
                  <a:cubicBezTo>
                    <a:pt x="14123" y="8775"/>
                    <a:pt x="14123" y="13500"/>
                    <a:pt x="14123" y="13500"/>
                  </a:cubicBezTo>
                  <a:lnTo>
                    <a:pt x="11631" y="13500"/>
                  </a:lnTo>
                  <a:lnTo>
                    <a:pt x="11631" y="8775"/>
                  </a:lnTo>
                  <a:close/>
                  <a:moveTo>
                    <a:pt x="3323" y="10800"/>
                  </a:moveTo>
                  <a:lnTo>
                    <a:pt x="5815" y="10800"/>
                  </a:lnTo>
                  <a:cubicBezTo>
                    <a:pt x="5815" y="10800"/>
                    <a:pt x="5815" y="13500"/>
                    <a:pt x="5815" y="13500"/>
                  </a:cubicBezTo>
                  <a:lnTo>
                    <a:pt x="3323" y="13500"/>
                  </a:lnTo>
                  <a:lnTo>
                    <a:pt x="3323" y="10800"/>
                  </a:lnTo>
                  <a:close/>
                  <a:moveTo>
                    <a:pt x="3323" y="16200"/>
                  </a:moveTo>
                  <a:lnTo>
                    <a:pt x="1662" y="21600"/>
                  </a:lnTo>
                  <a:lnTo>
                    <a:pt x="3323" y="21600"/>
                  </a:lnTo>
                  <a:lnTo>
                    <a:pt x="4985" y="16200"/>
                  </a:lnTo>
                  <a:cubicBezTo>
                    <a:pt x="4985" y="16200"/>
                    <a:pt x="3323" y="16200"/>
                    <a:pt x="3323" y="16200"/>
                  </a:cubicBezTo>
                  <a:close/>
                  <a:moveTo>
                    <a:pt x="9969" y="16200"/>
                  </a:moveTo>
                  <a:lnTo>
                    <a:pt x="9969" y="21600"/>
                  </a:lnTo>
                  <a:lnTo>
                    <a:pt x="11615" y="21600"/>
                  </a:lnTo>
                  <a:cubicBezTo>
                    <a:pt x="11615" y="21600"/>
                    <a:pt x="11631" y="16200"/>
                    <a:pt x="11631" y="16200"/>
                  </a:cubicBezTo>
                  <a:lnTo>
                    <a:pt x="9969" y="16200"/>
                  </a:lnTo>
                  <a:close/>
                  <a:moveTo>
                    <a:pt x="16615" y="16200"/>
                  </a:moveTo>
                  <a:lnTo>
                    <a:pt x="18277" y="21600"/>
                  </a:lnTo>
                  <a:lnTo>
                    <a:pt x="19938" y="21600"/>
                  </a:lnTo>
                  <a:cubicBezTo>
                    <a:pt x="19938" y="21600"/>
                    <a:pt x="18277" y="16200"/>
                    <a:pt x="18277" y="16200"/>
                  </a:cubicBezTo>
                  <a:lnTo>
                    <a:pt x="16615" y="162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90" name="Shape 34220">
              <a:extLst>
                <a:ext uri="{FF2B5EF4-FFF2-40B4-BE49-F238E27FC236}">
                  <a16:creationId xmlns:a16="http://schemas.microsoft.com/office/drawing/2014/main" id="{A4F14B7E-1422-594A-AE01-C415B94A483B}"/>
                </a:ext>
              </a:extLst>
            </p:cNvPr>
            <p:cNvSpPr/>
            <p:nvPr/>
          </p:nvSpPr>
          <p:spPr>
            <a:xfrm>
              <a:off x="12966575" y="6806559"/>
              <a:ext cx="589416" cy="778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91" name="Shape 34221">
              <a:extLst>
                <a:ext uri="{FF2B5EF4-FFF2-40B4-BE49-F238E27FC236}">
                  <a16:creationId xmlns:a16="http://schemas.microsoft.com/office/drawing/2014/main" id="{D374A494-085B-D54C-A785-1BA3AAE979E4}"/>
                </a:ext>
              </a:extLst>
            </p:cNvPr>
            <p:cNvSpPr/>
            <p:nvPr/>
          </p:nvSpPr>
          <p:spPr>
            <a:xfrm>
              <a:off x="11922329" y="9268053"/>
              <a:ext cx="476450" cy="62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92" name="Shape 34222">
              <a:extLst>
                <a:ext uri="{FF2B5EF4-FFF2-40B4-BE49-F238E27FC236}">
                  <a16:creationId xmlns:a16="http://schemas.microsoft.com/office/drawing/2014/main" id="{537BE61C-FC5B-454E-A03E-3C19A9A3D7B2}"/>
                </a:ext>
              </a:extLst>
            </p:cNvPr>
            <p:cNvSpPr/>
            <p:nvPr/>
          </p:nvSpPr>
          <p:spPr>
            <a:xfrm>
              <a:off x="11993787" y="10946019"/>
              <a:ext cx="447534" cy="44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17" extrusionOk="0">
                  <a:moveTo>
                    <a:pt x="7792" y="27"/>
                  </a:moveTo>
                  <a:cubicBezTo>
                    <a:pt x="7372" y="141"/>
                    <a:pt x="7122" y="573"/>
                    <a:pt x="7234" y="993"/>
                  </a:cubicBezTo>
                  <a:lnTo>
                    <a:pt x="7836" y="3244"/>
                  </a:lnTo>
                  <a:cubicBezTo>
                    <a:pt x="8357" y="3022"/>
                    <a:pt x="8864" y="2878"/>
                    <a:pt x="9346" y="2789"/>
                  </a:cubicBezTo>
                  <a:lnTo>
                    <a:pt x="8758" y="585"/>
                  </a:lnTo>
                  <a:cubicBezTo>
                    <a:pt x="8645" y="164"/>
                    <a:pt x="8213" y="-85"/>
                    <a:pt x="7792" y="27"/>
                  </a:cubicBezTo>
                  <a:close/>
                  <a:moveTo>
                    <a:pt x="13442" y="41"/>
                  </a:moveTo>
                  <a:cubicBezTo>
                    <a:pt x="13020" y="-71"/>
                    <a:pt x="12588" y="179"/>
                    <a:pt x="12475" y="600"/>
                  </a:cubicBezTo>
                  <a:lnTo>
                    <a:pt x="11888" y="2784"/>
                  </a:lnTo>
                  <a:cubicBezTo>
                    <a:pt x="12441" y="2878"/>
                    <a:pt x="12949" y="3027"/>
                    <a:pt x="13408" y="3203"/>
                  </a:cubicBezTo>
                  <a:lnTo>
                    <a:pt x="13998" y="1007"/>
                  </a:lnTo>
                  <a:cubicBezTo>
                    <a:pt x="14110" y="585"/>
                    <a:pt x="13862" y="154"/>
                    <a:pt x="13442" y="41"/>
                  </a:cubicBezTo>
                  <a:close/>
                  <a:moveTo>
                    <a:pt x="585" y="12411"/>
                  </a:moveTo>
                  <a:cubicBezTo>
                    <a:pt x="164" y="12524"/>
                    <a:pt x="-86" y="12956"/>
                    <a:pt x="27" y="13377"/>
                  </a:cubicBezTo>
                  <a:cubicBezTo>
                    <a:pt x="139" y="13798"/>
                    <a:pt x="571" y="14047"/>
                    <a:pt x="992" y="13934"/>
                  </a:cubicBezTo>
                  <a:lnTo>
                    <a:pt x="3181" y="13347"/>
                  </a:lnTo>
                  <a:cubicBezTo>
                    <a:pt x="3009" y="12885"/>
                    <a:pt x="2865" y="12376"/>
                    <a:pt x="2775" y="11823"/>
                  </a:cubicBezTo>
                  <a:cubicBezTo>
                    <a:pt x="2775" y="11823"/>
                    <a:pt x="585" y="12411"/>
                    <a:pt x="585" y="12411"/>
                  </a:cubicBezTo>
                  <a:close/>
                  <a:moveTo>
                    <a:pt x="1013" y="7169"/>
                  </a:moveTo>
                  <a:cubicBezTo>
                    <a:pt x="592" y="7056"/>
                    <a:pt x="160" y="7306"/>
                    <a:pt x="47" y="7727"/>
                  </a:cubicBezTo>
                  <a:cubicBezTo>
                    <a:pt x="-66" y="8148"/>
                    <a:pt x="184" y="8580"/>
                    <a:pt x="604" y="8692"/>
                  </a:cubicBezTo>
                  <a:lnTo>
                    <a:pt x="2805" y="9281"/>
                  </a:lnTo>
                  <a:cubicBezTo>
                    <a:pt x="2896" y="8799"/>
                    <a:pt x="3046" y="8293"/>
                    <a:pt x="3273" y="7773"/>
                  </a:cubicBezTo>
                  <a:cubicBezTo>
                    <a:pt x="3273" y="7773"/>
                    <a:pt x="1013" y="7169"/>
                    <a:pt x="1013" y="7169"/>
                  </a:cubicBezTo>
                  <a:close/>
                  <a:moveTo>
                    <a:pt x="2889" y="2841"/>
                  </a:moveTo>
                  <a:cubicBezTo>
                    <a:pt x="2581" y="3148"/>
                    <a:pt x="2580" y="3648"/>
                    <a:pt x="2888" y="3956"/>
                  </a:cubicBezTo>
                  <a:lnTo>
                    <a:pt x="4607" y="5675"/>
                  </a:lnTo>
                  <a:cubicBezTo>
                    <a:pt x="4732" y="5529"/>
                    <a:pt x="5572" y="4695"/>
                    <a:pt x="5727" y="4563"/>
                  </a:cubicBezTo>
                  <a:lnTo>
                    <a:pt x="4004" y="2840"/>
                  </a:lnTo>
                  <a:cubicBezTo>
                    <a:pt x="3696" y="2532"/>
                    <a:pt x="3197" y="2533"/>
                    <a:pt x="2889" y="2841"/>
                  </a:cubicBezTo>
                  <a:close/>
                  <a:moveTo>
                    <a:pt x="15285" y="5439"/>
                  </a:moveTo>
                  <a:cubicBezTo>
                    <a:pt x="13524" y="3930"/>
                    <a:pt x="9472" y="2164"/>
                    <a:pt x="5822" y="5814"/>
                  </a:cubicBezTo>
                  <a:cubicBezTo>
                    <a:pt x="5821" y="5815"/>
                    <a:pt x="5821" y="5815"/>
                    <a:pt x="5821" y="5816"/>
                  </a:cubicBezTo>
                  <a:cubicBezTo>
                    <a:pt x="5820" y="5816"/>
                    <a:pt x="5819" y="5817"/>
                    <a:pt x="5819" y="5817"/>
                  </a:cubicBezTo>
                  <a:cubicBezTo>
                    <a:pt x="5819" y="5818"/>
                    <a:pt x="5818" y="5818"/>
                    <a:pt x="5818" y="5819"/>
                  </a:cubicBezTo>
                  <a:cubicBezTo>
                    <a:pt x="5817" y="5819"/>
                    <a:pt x="5817" y="5820"/>
                    <a:pt x="5816" y="5820"/>
                  </a:cubicBezTo>
                  <a:cubicBezTo>
                    <a:pt x="2166" y="9471"/>
                    <a:pt x="3932" y="13524"/>
                    <a:pt x="5440" y="15285"/>
                  </a:cubicBezTo>
                  <a:cubicBezTo>
                    <a:pt x="6807" y="16868"/>
                    <a:pt x="9202" y="17222"/>
                    <a:pt x="9535" y="17322"/>
                  </a:cubicBezTo>
                  <a:cubicBezTo>
                    <a:pt x="10076" y="17484"/>
                    <a:pt x="12612" y="17632"/>
                    <a:pt x="13467" y="18402"/>
                  </a:cubicBezTo>
                  <a:cubicBezTo>
                    <a:pt x="14644" y="19461"/>
                    <a:pt x="14810" y="19354"/>
                    <a:pt x="15487" y="18942"/>
                  </a:cubicBezTo>
                  <a:cubicBezTo>
                    <a:pt x="16178" y="18522"/>
                    <a:pt x="18522" y="16178"/>
                    <a:pt x="18942" y="15487"/>
                  </a:cubicBezTo>
                  <a:cubicBezTo>
                    <a:pt x="19354" y="14810"/>
                    <a:pt x="19461" y="14644"/>
                    <a:pt x="18401" y="13467"/>
                  </a:cubicBezTo>
                  <a:cubicBezTo>
                    <a:pt x="17632" y="12612"/>
                    <a:pt x="17484" y="10075"/>
                    <a:pt x="17321" y="9534"/>
                  </a:cubicBezTo>
                  <a:cubicBezTo>
                    <a:pt x="17222" y="9201"/>
                    <a:pt x="16868" y="6805"/>
                    <a:pt x="15285" y="5439"/>
                  </a:cubicBezTo>
                  <a:close/>
                  <a:moveTo>
                    <a:pt x="20706" y="16780"/>
                  </a:moveTo>
                  <a:cubicBezTo>
                    <a:pt x="20530" y="16603"/>
                    <a:pt x="20243" y="16603"/>
                    <a:pt x="20066" y="16780"/>
                  </a:cubicBezTo>
                  <a:lnTo>
                    <a:pt x="16780" y="20067"/>
                  </a:lnTo>
                  <a:cubicBezTo>
                    <a:pt x="16603" y="20244"/>
                    <a:pt x="16603" y="20531"/>
                    <a:pt x="16780" y="20707"/>
                  </a:cubicBezTo>
                  <a:lnTo>
                    <a:pt x="16780" y="20707"/>
                  </a:lnTo>
                  <a:cubicBezTo>
                    <a:pt x="16956" y="20884"/>
                    <a:pt x="17243" y="20884"/>
                    <a:pt x="17419" y="20707"/>
                  </a:cubicBezTo>
                  <a:lnTo>
                    <a:pt x="20706" y="17420"/>
                  </a:lnTo>
                  <a:cubicBezTo>
                    <a:pt x="20883" y="17243"/>
                    <a:pt x="20883" y="16956"/>
                    <a:pt x="20706" y="16780"/>
                  </a:cubicBezTo>
                  <a:cubicBezTo>
                    <a:pt x="20706" y="16780"/>
                    <a:pt x="20706" y="16780"/>
                    <a:pt x="20706" y="16780"/>
                  </a:cubicBezTo>
                  <a:close/>
                  <a:moveTo>
                    <a:pt x="19833" y="15906"/>
                  </a:moveTo>
                  <a:cubicBezTo>
                    <a:pt x="19656" y="15729"/>
                    <a:pt x="19370" y="15730"/>
                    <a:pt x="19193" y="15906"/>
                  </a:cubicBezTo>
                  <a:lnTo>
                    <a:pt x="15906" y="19194"/>
                  </a:lnTo>
                  <a:cubicBezTo>
                    <a:pt x="15729" y="19370"/>
                    <a:pt x="15729" y="19657"/>
                    <a:pt x="15906" y="19833"/>
                  </a:cubicBezTo>
                  <a:lnTo>
                    <a:pt x="15906" y="19833"/>
                  </a:lnTo>
                  <a:cubicBezTo>
                    <a:pt x="16082" y="20010"/>
                    <a:pt x="16369" y="20010"/>
                    <a:pt x="16546" y="19833"/>
                  </a:cubicBezTo>
                  <a:lnTo>
                    <a:pt x="19833" y="16546"/>
                  </a:lnTo>
                  <a:cubicBezTo>
                    <a:pt x="20009" y="16369"/>
                    <a:pt x="20009" y="16083"/>
                    <a:pt x="19833" y="15906"/>
                  </a:cubicBezTo>
                  <a:cubicBezTo>
                    <a:pt x="19833" y="15906"/>
                    <a:pt x="19833" y="15906"/>
                    <a:pt x="19833" y="15906"/>
                  </a:cubicBezTo>
                  <a:close/>
                  <a:moveTo>
                    <a:pt x="17867" y="20727"/>
                  </a:moveTo>
                  <a:lnTo>
                    <a:pt x="20726" y="17867"/>
                  </a:lnTo>
                  <a:cubicBezTo>
                    <a:pt x="21514" y="18656"/>
                    <a:pt x="21513" y="19935"/>
                    <a:pt x="20724" y="20724"/>
                  </a:cubicBezTo>
                  <a:cubicBezTo>
                    <a:pt x="19934" y="21514"/>
                    <a:pt x="18655" y="21515"/>
                    <a:pt x="17867" y="207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93" name="Shape 34223">
              <a:extLst>
                <a:ext uri="{FF2B5EF4-FFF2-40B4-BE49-F238E27FC236}">
                  <a16:creationId xmlns:a16="http://schemas.microsoft.com/office/drawing/2014/main" id="{2776F88E-D7CB-C848-8BA4-8B18FA098F28}"/>
                </a:ext>
              </a:extLst>
            </p:cNvPr>
            <p:cNvSpPr/>
            <p:nvPr/>
          </p:nvSpPr>
          <p:spPr>
            <a:xfrm>
              <a:off x="11828592" y="12064076"/>
              <a:ext cx="446404" cy="410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1254" extrusionOk="0">
                  <a:moveTo>
                    <a:pt x="14806" y="20802"/>
                  </a:moveTo>
                  <a:cubicBezTo>
                    <a:pt x="16771" y="20078"/>
                    <a:pt x="18497" y="18506"/>
                    <a:pt x="19509" y="16252"/>
                  </a:cubicBezTo>
                  <a:cubicBezTo>
                    <a:pt x="21534" y="11744"/>
                    <a:pt x="19954" y="6226"/>
                    <a:pt x="15980" y="3929"/>
                  </a:cubicBezTo>
                  <a:cubicBezTo>
                    <a:pt x="12750" y="2062"/>
                    <a:pt x="8929" y="2896"/>
                    <a:pt x="6525" y="5695"/>
                  </a:cubicBezTo>
                  <a:cubicBezTo>
                    <a:pt x="6494" y="5619"/>
                    <a:pt x="6446" y="5549"/>
                    <a:pt x="6387" y="5489"/>
                  </a:cubicBezTo>
                  <a:lnTo>
                    <a:pt x="1181" y="167"/>
                  </a:lnTo>
                  <a:cubicBezTo>
                    <a:pt x="946" y="-73"/>
                    <a:pt x="582" y="-53"/>
                    <a:pt x="370" y="214"/>
                  </a:cubicBezTo>
                  <a:lnTo>
                    <a:pt x="146" y="499"/>
                  </a:lnTo>
                  <a:cubicBezTo>
                    <a:pt x="-66" y="765"/>
                    <a:pt x="-44" y="1177"/>
                    <a:pt x="192" y="1417"/>
                  </a:cubicBezTo>
                  <a:lnTo>
                    <a:pt x="5396" y="6733"/>
                  </a:lnTo>
                  <a:cubicBezTo>
                    <a:pt x="5480" y="6818"/>
                    <a:pt x="5581" y="6859"/>
                    <a:pt x="5685" y="6879"/>
                  </a:cubicBezTo>
                  <a:cubicBezTo>
                    <a:pt x="5480" y="7214"/>
                    <a:pt x="5286" y="7560"/>
                    <a:pt x="5118" y="7933"/>
                  </a:cubicBezTo>
                  <a:cubicBezTo>
                    <a:pt x="3093" y="12441"/>
                    <a:pt x="4673" y="17959"/>
                    <a:pt x="8647" y="20256"/>
                  </a:cubicBezTo>
                  <a:cubicBezTo>
                    <a:pt x="10634" y="21405"/>
                    <a:pt x="12840" y="21527"/>
                    <a:pt x="14806" y="20802"/>
                  </a:cubicBezTo>
                  <a:close/>
                  <a:moveTo>
                    <a:pt x="14414" y="19435"/>
                  </a:moveTo>
                  <a:cubicBezTo>
                    <a:pt x="12758" y="20045"/>
                    <a:pt x="10896" y="19937"/>
                    <a:pt x="9221" y="18969"/>
                  </a:cubicBezTo>
                  <a:cubicBezTo>
                    <a:pt x="5873" y="17034"/>
                    <a:pt x="4542" y="12385"/>
                    <a:pt x="6248" y="8586"/>
                  </a:cubicBezTo>
                  <a:cubicBezTo>
                    <a:pt x="7954" y="4788"/>
                    <a:pt x="12052" y="3277"/>
                    <a:pt x="15400" y="5212"/>
                  </a:cubicBezTo>
                  <a:cubicBezTo>
                    <a:pt x="18748" y="7148"/>
                    <a:pt x="20080" y="11797"/>
                    <a:pt x="18374" y="15596"/>
                  </a:cubicBezTo>
                  <a:cubicBezTo>
                    <a:pt x="17521" y="17495"/>
                    <a:pt x="16070" y="18824"/>
                    <a:pt x="14414" y="194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94" name="Shape 34224">
              <a:extLst>
                <a:ext uri="{FF2B5EF4-FFF2-40B4-BE49-F238E27FC236}">
                  <a16:creationId xmlns:a16="http://schemas.microsoft.com/office/drawing/2014/main" id="{A1203C35-6689-D54B-BB47-599FEE0703BA}"/>
                </a:ext>
              </a:extLst>
            </p:cNvPr>
            <p:cNvSpPr/>
            <p:nvPr/>
          </p:nvSpPr>
          <p:spPr>
            <a:xfrm>
              <a:off x="11467012" y="10972393"/>
              <a:ext cx="358632" cy="692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532" extrusionOk="0">
                  <a:moveTo>
                    <a:pt x="17698" y="0"/>
                  </a:moveTo>
                  <a:lnTo>
                    <a:pt x="16138" y="1685"/>
                  </a:lnTo>
                  <a:cubicBezTo>
                    <a:pt x="16052" y="1663"/>
                    <a:pt x="15626" y="1553"/>
                    <a:pt x="15626" y="1553"/>
                  </a:cubicBezTo>
                  <a:lnTo>
                    <a:pt x="14403" y="2878"/>
                  </a:lnTo>
                  <a:lnTo>
                    <a:pt x="14914" y="3010"/>
                  </a:lnTo>
                  <a:lnTo>
                    <a:pt x="14546" y="3408"/>
                  </a:lnTo>
                  <a:lnTo>
                    <a:pt x="2184" y="16751"/>
                  </a:lnTo>
                  <a:cubicBezTo>
                    <a:pt x="1744" y="17225"/>
                    <a:pt x="202" y="19746"/>
                    <a:pt x="516" y="20547"/>
                  </a:cubicBezTo>
                  <a:cubicBezTo>
                    <a:pt x="560" y="20662"/>
                    <a:pt x="644" y="20742"/>
                    <a:pt x="773" y="20775"/>
                  </a:cubicBezTo>
                  <a:cubicBezTo>
                    <a:pt x="1807" y="21040"/>
                    <a:pt x="5426" y="18252"/>
                    <a:pt x="5928" y="17710"/>
                  </a:cubicBezTo>
                  <a:lnTo>
                    <a:pt x="18283" y="4367"/>
                  </a:lnTo>
                  <a:lnTo>
                    <a:pt x="18652" y="3969"/>
                  </a:lnTo>
                  <a:lnTo>
                    <a:pt x="19186" y="4106"/>
                  </a:lnTo>
                  <a:lnTo>
                    <a:pt x="14380" y="9291"/>
                  </a:lnTo>
                  <a:lnTo>
                    <a:pt x="15147" y="9488"/>
                  </a:lnTo>
                  <a:lnTo>
                    <a:pt x="21176" y="2979"/>
                  </a:lnTo>
                  <a:cubicBezTo>
                    <a:pt x="21176" y="2979"/>
                    <a:pt x="20341" y="2767"/>
                    <a:pt x="19876" y="2647"/>
                  </a:cubicBezTo>
                  <a:lnTo>
                    <a:pt x="21436" y="963"/>
                  </a:lnTo>
                  <a:cubicBezTo>
                    <a:pt x="21436" y="963"/>
                    <a:pt x="17698" y="0"/>
                    <a:pt x="17698" y="0"/>
                  </a:cubicBezTo>
                  <a:close/>
                  <a:moveTo>
                    <a:pt x="516" y="20547"/>
                  </a:moveTo>
                  <a:cubicBezTo>
                    <a:pt x="504" y="20509"/>
                    <a:pt x="483" y="20481"/>
                    <a:pt x="479" y="20436"/>
                  </a:cubicBezTo>
                  <a:lnTo>
                    <a:pt x="223" y="20708"/>
                  </a:lnTo>
                  <a:cubicBezTo>
                    <a:pt x="120" y="20820"/>
                    <a:pt x="-164" y="21449"/>
                    <a:pt x="129" y="21525"/>
                  </a:cubicBezTo>
                  <a:cubicBezTo>
                    <a:pt x="423" y="21600"/>
                    <a:pt x="1188" y="21095"/>
                    <a:pt x="1291" y="20984"/>
                  </a:cubicBezTo>
                  <a:lnTo>
                    <a:pt x="1546" y="20707"/>
                  </a:lnTo>
                  <a:cubicBezTo>
                    <a:pt x="1228" y="20825"/>
                    <a:pt x="959" y="20878"/>
                    <a:pt x="774" y="20830"/>
                  </a:cubicBezTo>
                  <a:cubicBezTo>
                    <a:pt x="630" y="20793"/>
                    <a:pt x="555" y="20685"/>
                    <a:pt x="516" y="2054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95" name="Shape 34225">
              <a:extLst>
                <a:ext uri="{FF2B5EF4-FFF2-40B4-BE49-F238E27FC236}">
                  <a16:creationId xmlns:a16="http://schemas.microsoft.com/office/drawing/2014/main" id="{B2C2093B-2903-7645-924E-AE557A1B4E2F}"/>
                </a:ext>
              </a:extLst>
            </p:cNvPr>
            <p:cNvSpPr/>
            <p:nvPr/>
          </p:nvSpPr>
          <p:spPr>
            <a:xfrm>
              <a:off x="12788908" y="11202698"/>
              <a:ext cx="425116" cy="11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36"/>
                  </a:moveTo>
                  <a:lnTo>
                    <a:pt x="17631" y="5428"/>
                  </a:lnTo>
                  <a:lnTo>
                    <a:pt x="17241" y="21600"/>
                  </a:lnTo>
                  <a:cubicBezTo>
                    <a:pt x="17241" y="21600"/>
                    <a:pt x="21600" y="14936"/>
                    <a:pt x="21600" y="14936"/>
                  </a:cubicBezTo>
                  <a:close/>
                  <a:moveTo>
                    <a:pt x="16506" y="21368"/>
                  </a:moveTo>
                  <a:lnTo>
                    <a:pt x="16896" y="5196"/>
                  </a:lnTo>
                  <a:lnTo>
                    <a:pt x="3794" y="1071"/>
                  </a:lnTo>
                  <a:lnTo>
                    <a:pt x="3401" y="17243"/>
                  </a:lnTo>
                  <a:cubicBezTo>
                    <a:pt x="3401" y="17243"/>
                    <a:pt x="16506" y="21368"/>
                    <a:pt x="16506" y="21368"/>
                  </a:cubicBezTo>
                  <a:close/>
                  <a:moveTo>
                    <a:pt x="2651" y="17004"/>
                  </a:moveTo>
                  <a:lnTo>
                    <a:pt x="3043" y="832"/>
                  </a:lnTo>
                  <a:lnTo>
                    <a:pt x="393" y="0"/>
                  </a:lnTo>
                  <a:lnTo>
                    <a:pt x="0" y="16172"/>
                  </a:lnTo>
                  <a:cubicBezTo>
                    <a:pt x="0" y="16172"/>
                    <a:pt x="2651" y="17004"/>
                    <a:pt x="2651" y="1700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96" name="Shape 34226">
              <a:extLst>
                <a:ext uri="{FF2B5EF4-FFF2-40B4-BE49-F238E27FC236}">
                  <a16:creationId xmlns:a16="http://schemas.microsoft.com/office/drawing/2014/main" id="{F8DC914E-206B-1540-9682-DF732C1AABA2}"/>
                </a:ext>
              </a:extLst>
            </p:cNvPr>
            <p:cNvSpPr/>
            <p:nvPr/>
          </p:nvSpPr>
          <p:spPr>
            <a:xfrm>
              <a:off x="12691600" y="7661988"/>
              <a:ext cx="463732" cy="54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1" h="21329" extrusionOk="0">
                  <a:moveTo>
                    <a:pt x="9479" y="69"/>
                  </a:moveTo>
                  <a:cubicBezTo>
                    <a:pt x="11124" y="274"/>
                    <a:pt x="12739" y="925"/>
                    <a:pt x="14086" y="2032"/>
                  </a:cubicBezTo>
                  <a:cubicBezTo>
                    <a:pt x="15976" y="3586"/>
                    <a:pt x="17010" y="5836"/>
                    <a:pt x="16935" y="8190"/>
                  </a:cubicBezTo>
                  <a:cubicBezTo>
                    <a:pt x="16907" y="10081"/>
                    <a:pt x="16182" y="11891"/>
                    <a:pt x="14858" y="13324"/>
                  </a:cubicBezTo>
                  <a:cubicBezTo>
                    <a:pt x="12857" y="15491"/>
                    <a:pt x="9835" y="16494"/>
                    <a:pt x="6856" y="15992"/>
                  </a:cubicBezTo>
                  <a:cubicBezTo>
                    <a:pt x="491" y="14715"/>
                    <a:pt x="-2156" y="7496"/>
                    <a:pt x="2011" y="2776"/>
                  </a:cubicBezTo>
                  <a:cubicBezTo>
                    <a:pt x="3901" y="635"/>
                    <a:pt x="6739" y="-271"/>
                    <a:pt x="9479" y="69"/>
                  </a:cubicBezTo>
                  <a:close/>
                  <a:moveTo>
                    <a:pt x="16811" y="1700"/>
                  </a:moveTo>
                  <a:cubicBezTo>
                    <a:pt x="18616" y="3812"/>
                    <a:pt x="19444" y="6467"/>
                    <a:pt x="19139" y="9165"/>
                  </a:cubicBezTo>
                  <a:cubicBezTo>
                    <a:pt x="18834" y="11863"/>
                    <a:pt x="17427" y="14284"/>
                    <a:pt x="15191" y="15988"/>
                  </a:cubicBezTo>
                  <a:cubicBezTo>
                    <a:pt x="12662" y="17916"/>
                    <a:pt x="9407" y="18600"/>
                    <a:pt x="6359" y="18040"/>
                  </a:cubicBezTo>
                  <a:cubicBezTo>
                    <a:pt x="5749" y="17929"/>
                    <a:pt x="5143" y="17767"/>
                    <a:pt x="4558" y="17555"/>
                  </a:cubicBezTo>
                  <a:lnTo>
                    <a:pt x="4164" y="19468"/>
                  </a:lnTo>
                  <a:lnTo>
                    <a:pt x="7063" y="20000"/>
                  </a:lnTo>
                  <a:lnTo>
                    <a:pt x="6790" y="21329"/>
                  </a:lnTo>
                  <a:lnTo>
                    <a:pt x="227" y="20124"/>
                  </a:lnTo>
                  <a:lnTo>
                    <a:pt x="500" y="18796"/>
                  </a:lnTo>
                  <a:lnTo>
                    <a:pt x="2757" y="19210"/>
                  </a:lnTo>
                  <a:lnTo>
                    <a:pt x="3219" y="16965"/>
                  </a:lnTo>
                  <a:cubicBezTo>
                    <a:pt x="2951" y="16825"/>
                    <a:pt x="2688" y="16674"/>
                    <a:pt x="2431" y="16511"/>
                  </a:cubicBezTo>
                  <a:cubicBezTo>
                    <a:pt x="2174" y="16349"/>
                    <a:pt x="1928" y="16168"/>
                    <a:pt x="1684" y="15982"/>
                  </a:cubicBezTo>
                  <a:lnTo>
                    <a:pt x="2580" y="14934"/>
                  </a:lnTo>
                  <a:cubicBezTo>
                    <a:pt x="5970" y="17523"/>
                    <a:pt x="10902" y="17523"/>
                    <a:pt x="14300" y="14933"/>
                  </a:cubicBezTo>
                  <a:cubicBezTo>
                    <a:pt x="16239" y="13456"/>
                    <a:pt x="17444" y="11360"/>
                    <a:pt x="17708" y="9021"/>
                  </a:cubicBezTo>
                  <a:cubicBezTo>
                    <a:pt x="17973" y="6682"/>
                    <a:pt x="17267" y="4385"/>
                    <a:pt x="15703" y="2555"/>
                  </a:cubicBezTo>
                  <a:lnTo>
                    <a:pt x="16811" y="1700"/>
                  </a:lnTo>
                  <a:close/>
                  <a:moveTo>
                    <a:pt x="9715" y="1064"/>
                  </a:moveTo>
                  <a:cubicBezTo>
                    <a:pt x="9278" y="996"/>
                    <a:pt x="8832" y="968"/>
                    <a:pt x="8387" y="974"/>
                  </a:cubicBezTo>
                  <a:cubicBezTo>
                    <a:pt x="8460" y="1222"/>
                    <a:pt x="8544" y="1461"/>
                    <a:pt x="8641" y="1699"/>
                  </a:cubicBezTo>
                  <a:cubicBezTo>
                    <a:pt x="8737" y="1936"/>
                    <a:pt x="8846" y="2172"/>
                    <a:pt x="8962" y="2399"/>
                  </a:cubicBezTo>
                  <a:cubicBezTo>
                    <a:pt x="9289" y="2208"/>
                    <a:pt x="9627" y="2028"/>
                    <a:pt x="9967" y="1859"/>
                  </a:cubicBezTo>
                  <a:cubicBezTo>
                    <a:pt x="10307" y="1689"/>
                    <a:pt x="10645" y="1529"/>
                    <a:pt x="10997" y="1382"/>
                  </a:cubicBezTo>
                  <a:cubicBezTo>
                    <a:pt x="10579" y="1244"/>
                    <a:pt x="10153" y="1132"/>
                    <a:pt x="9715" y="1064"/>
                  </a:cubicBezTo>
                  <a:close/>
                  <a:moveTo>
                    <a:pt x="12202" y="1889"/>
                  </a:moveTo>
                  <a:cubicBezTo>
                    <a:pt x="11715" y="2060"/>
                    <a:pt x="11237" y="2254"/>
                    <a:pt x="10773" y="2470"/>
                  </a:cubicBezTo>
                  <a:cubicBezTo>
                    <a:pt x="10309" y="2687"/>
                    <a:pt x="9856" y="2925"/>
                    <a:pt x="9417" y="3184"/>
                  </a:cubicBezTo>
                  <a:cubicBezTo>
                    <a:pt x="9617" y="3488"/>
                    <a:pt x="9841" y="3788"/>
                    <a:pt x="10079" y="4067"/>
                  </a:cubicBezTo>
                  <a:cubicBezTo>
                    <a:pt x="10318" y="4345"/>
                    <a:pt x="10571" y="4610"/>
                    <a:pt x="10847" y="4861"/>
                  </a:cubicBezTo>
                  <a:lnTo>
                    <a:pt x="13083" y="2442"/>
                  </a:lnTo>
                  <a:cubicBezTo>
                    <a:pt x="12944" y="2342"/>
                    <a:pt x="12798" y="2240"/>
                    <a:pt x="12652" y="2149"/>
                  </a:cubicBezTo>
                  <a:cubicBezTo>
                    <a:pt x="12506" y="2059"/>
                    <a:pt x="12354" y="1969"/>
                    <a:pt x="12202" y="1889"/>
                  </a:cubicBezTo>
                  <a:close/>
                  <a:moveTo>
                    <a:pt x="7362" y="1000"/>
                  </a:moveTo>
                  <a:cubicBezTo>
                    <a:pt x="6540" y="1111"/>
                    <a:pt x="5754" y="1343"/>
                    <a:pt x="5029" y="1689"/>
                  </a:cubicBezTo>
                  <a:cubicBezTo>
                    <a:pt x="4305" y="2035"/>
                    <a:pt x="3644" y="2485"/>
                    <a:pt x="3064" y="3041"/>
                  </a:cubicBezTo>
                  <a:lnTo>
                    <a:pt x="5529" y="5074"/>
                  </a:lnTo>
                  <a:cubicBezTo>
                    <a:pt x="5922" y="4671"/>
                    <a:pt x="6339" y="4283"/>
                    <a:pt x="6773" y="3923"/>
                  </a:cubicBezTo>
                  <a:cubicBezTo>
                    <a:pt x="7206" y="3564"/>
                    <a:pt x="7655" y="3227"/>
                    <a:pt x="8126" y="2912"/>
                  </a:cubicBezTo>
                  <a:cubicBezTo>
                    <a:pt x="7964" y="2608"/>
                    <a:pt x="7819" y="2296"/>
                    <a:pt x="7690" y="1976"/>
                  </a:cubicBezTo>
                  <a:cubicBezTo>
                    <a:pt x="7561" y="1655"/>
                    <a:pt x="7454" y="1336"/>
                    <a:pt x="7362" y="1000"/>
                  </a:cubicBezTo>
                  <a:close/>
                  <a:moveTo>
                    <a:pt x="13806" y="3027"/>
                  </a:moveTo>
                  <a:lnTo>
                    <a:pt x="11570" y="5446"/>
                  </a:lnTo>
                  <a:cubicBezTo>
                    <a:pt x="11852" y="5649"/>
                    <a:pt x="12144" y="5840"/>
                    <a:pt x="12449" y="6011"/>
                  </a:cubicBezTo>
                  <a:cubicBezTo>
                    <a:pt x="12752" y="6182"/>
                    <a:pt x="13064" y="6332"/>
                    <a:pt x="13387" y="6469"/>
                  </a:cubicBezTo>
                  <a:cubicBezTo>
                    <a:pt x="13602" y="6013"/>
                    <a:pt x="13798" y="5550"/>
                    <a:pt x="13963" y="5077"/>
                  </a:cubicBezTo>
                  <a:cubicBezTo>
                    <a:pt x="14128" y="4603"/>
                    <a:pt x="14273" y="4122"/>
                    <a:pt x="14386" y="3633"/>
                  </a:cubicBezTo>
                  <a:cubicBezTo>
                    <a:pt x="14296" y="3528"/>
                    <a:pt x="14195" y="3418"/>
                    <a:pt x="14098" y="3318"/>
                  </a:cubicBezTo>
                  <a:cubicBezTo>
                    <a:pt x="14001" y="3218"/>
                    <a:pt x="13909" y="3123"/>
                    <a:pt x="13806" y="3027"/>
                  </a:cubicBezTo>
                  <a:close/>
                  <a:moveTo>
                    <a:pt x="15097" y="4643"/>
                  </a:moveTo>
                  <a:cubicBezTo>
                    <a:pt x="14989" y="5011"/>
                    <a:pt x="14872" y="5369"/>
                    <a:pt x="14735" y="5729"/>
                  </a:cubicBezTo>
                  <a:cubicBezTo>
                    <a:pt x="14598" y="6089"/>
                    <a:pt x="14440" y="6449"/>
                    <a:pt x="14276" y="6798"/>
                  </a:cubicBezTo>
                  <a:cubicBezTo>
                    <a:pt x="14551" y="6884"/>
                    <a:pt x="14842" y="6953"/>
                    <a:pt x="15125" y="7013"/>
                  </a:cubicBezTo>
                  <a:cubicBezTo>
                    <a:pt x="15409" y="7074"/>
                    <a:pt x="15688" y="7122"/>
                    <a:pt x="15977" y="7158"/>
                  </a:cubicBezTo>
                  <a:cubicBezTo>
                    <a:pt x="15915" y="6710"/>
                    <a:pt x="15813" y="6274"/>
                    <a:pt x="15666" y="5853"/>
                  </a:cubicBezTo>
                  <a:cubicBezTo>
                    <a:pt x="15519" y="5432"/>
                    <a:pt x="15324" y="5029"/>
                    <a:pt x="15097" y="4643"/>
                  </a:cubicBezTo>
                  <a:close/>
                  <a:moveTo>
                    <a:pt x="8606" y="3701"/>
                  </a:moveTo>
                  <a:cubicBezTo>
                    <a:pt x="8180" y="3989"/>
                    <a:pt x="7775" y="4303"/>
                    <a:pt x="7382" y="4630"/>
                  </a:cubicBezTo>
                  <a:cubicBezTo>
                    <a:pt x="6990" y="4957"/>
                    <a:pt x="6609" y="5294"/>
                    <a:pt x="6252" y="5658"/>
                  </a:cubicBezTo>
                  <a:lnTo>
                    <a:pt x="8448" y="7464"/>
                  </a:lnTo>
                  <a:lnTo>
                    <a:pt x="10216" y="5542"/>
                  </a:lnTo>
                  <a:cubicBezTo>
                    <a:pt x="9905" y="5266"/>
                    <a:pt x="9620" y="4976"/>
                    <a:pt x="9351" y="4670"/>
                  </a:cubicBezTo>
                  <a:cubicBezTo>
                    <a:pt x="9081" y="4363"/>
                    <a:pt x="8831" y="4036"/>
                    <a:pt x="8606" y="3701"/>
                  </a:cubicBezTo>
                  <a:close/>
                  <a:moveTo>
                    <a:pt x="2433" y="3721"/>
                  </a:moveTo>
                  <a:cubicBezTo>
                    <a:pt x="1932" y="4341"/>
                    <a:pt x="1546" y="5031"/>
                    <a:pt x="1284" y="5757"/>
                  </a:cubicBezTo>
                  <a:cubicBezTo>
                    <a:pt x="1022" y="6483"/>
                    <a:pt x="879" y="7253"/>
                    <a:pt x="878" y="8036"/>
                  </a:cubicBezTo>
                  <a:cubicBezTo>
                    <a:pt x="1138" y="8064"/>
                    <a:pt x="1405" y="8097"/>
                    <a:pt x="1661" y="8144"/>
                  </a:cubicBezTo>
                  <a:cubicBezTo>
                    <a:pt x="2118" y="8228"/>
                    <a:pt x="2562" y="8343"/>
                    <a:pt x="3001" y="8485"/>
                  </a:cubicBezTo>
                  <a:cubicBezTo>
                    <a:pt x="3265" y="8000"/>
                    <a:pt x="3553" y="7531"/>
                    <a:pt x="3870" y="7076"/>
                  </a:cubicBezTo>
                  <a:cubicBezTo>
                    <a:pt x="4187" y="6619"/>
                    <a:pt x="4542" y="6181"/>
                    <a:pt x="4910" y="5757"/>
                  </a:cubicBezTo>
                  <a:lnTo>
                    <a:pt x="2433" y="3721"/>
                  </a:lnTo>
                  <a:close/>
                  <a:moveTo>
                    <a:pt x="10939" y="6126"/>
                  </a:moveTo>
                  <a:lnTo>
                    <a:pt x="9169" y="8060"/>
                  </a:lnTo>
                  <a:lnTo>
                    <a:pt x="11249" y="9761"/>
                  </a:lnTo>
                  <a:cubicBezTo>
                    <a:pt x="11579" y="9378"/>
                    <a:pt x="11885" y="8986"/>
                    <a:pt x="12172" y="8576"/>
                  </a:cubicBezTo>
                  <a:cubicBezTo>
                    <a:pt x="12459" y="8166"/>
                    <a:pt x="12721" y="7741"/>
                    <a:pt x="12963" y="7306"/>
                  </a:cubicBezTo>
                  <a:cubicBezTo>
                    <a:pt x="12603" y="7149"/>
                    <a:pt x="12253" y="6964"/>
                    <a:pt x="11915" y="6769"/>
                  </a:cubicBezTo>
                  <a:cubicBezTo>
                    <a:pt x="11577" y="6573"/>
                    <a:pt x="11251" y="6358"/>
                    <a:pt x="10939" y="6126"/>
                  </a:cubicBezTo>
                  <a:close/>
                  <a:moveTo>
                    <a:pt x="13849" y="7647"/>
                  </a:moveTo>
                  <a:cubicBezTo>
                    <a:pt x="13586" y="8127"/>
                    <a:pt x="13297" y="8593"/>
                    <a:pt x="12982" y="9045"/>
                  </a:cubicBezTo>
                  <a:cubicBezTo>
                    <a:pt x="12667" y="9497"/>
                    <a:pt x="12334" y="9936"/>
                    <a:pt x="11969" y="10357"/>
                  </a:cubicBezTo>
                  <a:lnTo>
                    <a:pt x="14436" y="12379"/>
                  </a:lnTo>
                  <a:cubicBezTo>
                    <a:pt x="14933" y="11764"/>
                    <a:pt x="15319" y="11085"/>
                    <a:pt x="15581" y="10366"/>
                  </a:cubicBezTo>
                  <a:cubicBezTo>
                    <a:pt x="15842" y="9647"/>
                    <a:pt x="15976" y="8886"/>
                    <a:pt x="15982" y="8110"/>
                  </a:cubicBezTo>
                  <a:cubicBezTo>
                    <a:pt x="15743" y="8082"/>
                    <a:pt x="15506" y="8058"/>
                    <a:pt x="15271" y="8015"/>
                  </a:cubicBezTo>
                  <a:cubicBezTo>
                    <a:pt x="15030" y="7970"/>
                    <a:pt x="14788" y="7908"/>
                    <a:pt x="14551" y="7847"/>
                  </a:cubicBezTo>
                  <a:cubicBezTo>
                    <a:pt x="14314" y="7786"/>
                    <a:pt x="14080" y="7724"/>
                    <a:pt x="13849" y="7647"/>
                  </a:cubicBezTo>
                  <a:close/>
                  <a:moveTo>
                    <a:pt x="5621" y="6339"/>
                  </a:moveTo>
                  <a:cubicBezTo>
                    <a:pt x="5287" y="6724"/>
                    <a:pt x="4981" y="7134"/>
                    <a:pt x="4692" y="7547"/>
                  </a:cubicBezTo>
                  <a:cubicBezTo>
                    <a:pt x="4403" y="7961"/>
                    <a:pt x="4130" y="8387"/>
                    <a:pt x="3887" y="8826"/>
                  </a:cubicBezTo>
                  <a:cubicBezTo>
                    <a:pt x="4272" y="8990"/>
                    <a:pt x="4648" y="9168"/>
                    <a:pt x="5008" y="9376"/>
                  </a:cubicBezTo>
                  <a:cubicBezTo>
                    <a:pt x="5368" y="9585"/>
                    <a:pt x="5718" y="9817"/>
                    <a:pt x="6049" y="10067"/>
                  </a:cubicBezTo>
                  <a:lnTo>
                    <a:pt x="7817" y="8145"/>
                  </a:lnTo>
                  <a:lnTo>
                    <a:pt x="5621" y="6339"/>
                  </a:lnTo>
                  <a:close/>
                  <a:moveTo>
                    <a:pt x="8538" y="8741"/>
                  </a:moveTo>
                  <a:lnTo>
                    <a:pt x="6770" y="10663"/>
                  </a:lnTo>
                  <a:cubicBezTo>
                    <a:pt x="7059" y="10924"/>
                    <a:pt x="7330" y="11201"/>
                    <a:pt x="7582" y="11489"/>
                  </a:cubicBezTo>
                  <a:cubicBezTo>
                    <a:pt x="7834" y="11777"/>
                    <a:pt x="8064" y="12076"/>
                    <a:pt x="8278" y="12390"/>
                  </a:cubicBezTo>
                  <a:cubicBezTo>
                    <a:pt x="8700" y="12103"/>
                    <a:pt x="9109" y="11798"/>
                    <a:pt x="9499" y="11473"/>
                  </a:cubicBezTo>
                  <a:cubicBezTo>
                    <a:pt x="9889" y="11147"/>
                    <a:pt x="10262" y="10804"/>
                    <a:pt x="10617" y="10442"/>
                  </a:cubicBezTo>
                  <a:lnTo>
                    <a:pt x="8538" y="8741"/>
                  </a:lnTo>
                  <a:close/>
                  <a:moveTo>
                    <a:pt x="1798" y="9132"/>
                  </a:moveTo>
                  <a:cubicBezTo>
                    <a:pt x="1535" y="9075"/>
                    <a:pt x="1275" y="9033"/>
                    <a:pt x="1007" y="8999"/>
                  </a:cubicBezTo>
                  <a:cubicBezTo>
                    <a:pt x="1062" y="9423"/>
                    <a:pt x="1148" y="9837"/>
                    <a:pt x="1280" y="10238"/>
                  </a:cubicBezTo>
                  <a:cubicBezTo>
                    <a:pt x="1412" y="10638"/>
                    <a:pt x="1583" y="11018"/>
                    <a:pt x="1786" y="11388"/>
                  </a:cubicBezTo>
                  <a:cubicBezTo>
                    <a:pt x="1891" y="11037"/>
                    <a:pt x="2008" y="10691"/>
                    <a:pt x="2139" y="10348"/>
                  </a:cubicBezTo>
                  <a:cubicBezTo>
                    <a:pt x="2270" y="10005"/>
                    <a:pt x="2418" y="9667"/>
                    <a:pt x="2574" y="9334"/>
                  </a:cubicBezTo>
                  <a:cubicBezTo>
                    <a:pt x="2319" y="9257"/>
                    <a:pt x="2059" y="9189"/>
                    <a:pt x="1798" y="9132"/>
                  </a:cubicBezTo>
                  <a:close/>
                  <a:moveTo>
                    <a:pt x="11338" y="11038"/>
                  </a:moveTo>
                  <a:cubicBezTo>
                    <a:pt x="10948" y="11437"/>
                    <a:pt x="10541" y="11810"/>
                    <a:pt x="10111" y="12167"/>
                  </a:cubicBezTo>
                  <a:cubicBezTo>
                    <a:pt x="9681" y="12525"/>
                    <a:pt x="9224" y="12866"/>
                    <a:pt x="8757" y="13179"/>
                  </a:cubicBezTo>
                  <a:cubicBezTo>
                    <a:pt x="8923" y="13483"/>
                    <a:pt x="9075" y="13796"/>
                    <a:pt x="9206" y="14117"/>
                  </a:cubicBezTo>
                  <a:cubicBezTo>
                    <a:pt x="9337" y="14439"/>
                    <a:pt x="9449" y="14769"/>
                    <a:pt x="9544" y="15106"/>
                  </a:cubicBezTo>
                  <a:cubicBezTo>
                    <a:pt x="10358" y="14993"/>
                    <a:pt x="11133" y="14757"/>
                    <a:pt x="11852" y="14413"/>
                  </a:cubicBezTo>
                  <a:cubicBezTo>
                    <a:pt x="12571" y="14068"/>
                    <a:pt x="13229" y="13610"/>
                    <a:pt x="13805" y="13059"/>
                  </a:cubicBezTo>
                  <a:lnTo>
                    <a:pt x="11338" y="11038"/>
                  </a:lnTo>
                  <a:close/>
                  <a:moveTo>
                    <a:pt x="3466" y="9652"/>
                  </a:moveTo>
                  <a:cubicBezTo>
                    <a:pt x="3255" y="10099"/>
                    <a:pt x="3068" y="10559"/>
                    <a:pt x="2906" y="11023"/>
                  </a:cubicBezTo>
                  <a:cubicBezTo>
                    <a:pt x="2744" y="11488"/>
                    <a:pt x="2612" y="11967"/>
                    <a:pt x="2500" y="12447"/>
                  </a:cubicBezTo>
                  <a:cubicBezTo>
                    <a:pt x="2606" y="12576"/>
                    <a:pt x="2712" y="12693"/>
                    <a:pt x="2827" y="12816"/>
                  </a:cubicBezTo>
                  <a:cubicBezTo>
                    <a:pt x="2943" y="12939"/>
                    <a:pt x="3067" y="13064"/>
                    <a:pt x="3192" y="13180"/>
                  </a:cubicBezTo>
                  <a:lnTo>
                    <a:pt x="5416" y="10759"/>
                  </a:lnTo>
                  <a:cubicBezTo>
                    <a:pt x="5115" y="10538"/>
                    <a:pt x="4810" y="10332"/>
                    <a:pt x="4484" y="10148"/>
                  </a:cubicBezTo>
                  <a:cubicBezTo>
                    <a:pt x="4158" y="9964"/>
                    <a:pt x="3813" y="9796"/>
                    <a:pt x="3466" y="9652"/>
                  </a:cubicBezTo>
                  <a:close/>
                  <a:moveTo>
                    <a:pt x="6136" y="11355"/>
                  </a:moveTo>
                  <a:lnTo>
                    <a:pt x="3901" y="13774"/>
                  </a:lnTo>
                  <a:cubicBezTo>
                    <a:pt x="4016" y="13856"/>
                    <a:pt x="4137" y="13929"/>
                    <a:pt x="4256" y="14005"/>
                  </a:cubicBezTo>
                  <a:cubicBezTo>
                    <a:pt x="4376" y="14081"/>
                    <a:pt x="4502" y="14158"/>
                    <a:pt x="4626" y="14228"/>
                  </a:cubicBezTo>
                  <a:cubicBezTo>
                    <a:pt x="5123" y="14054"/>
                    <a:pt x="5608" y="13859"/>
                    <a:pt x="6082" y="13639"/>
                  </a:cubicBezTo>
                  <a:cubicBezTo>
                    <a:pt x="6556" y="13419"/>
                    <a:pt x="7019" y="13171"/>
                    <a:pt x="7466" y="12906"/>
                  </a:cubicBezTo>
                  <a:cubicBezTo>
                    <a:pt x="7279" y="12625"/>
                    <a:pt x="7074" y="12352"/>
                    <a:pt x="6853" y="12093"/>
                  </a:cubicBezTo>
                  <a:cubicBezTo>
                    <a:pt x="6632" y="11833"/>
                    <a:pt x="6391" y="11591"/>
                    <a:pt x="6136" y="11355"/>
                  </a:cubicBezTo>
                  <a:close/>
                  <a:moveTo>
                    <a:pt x="7934" y="13694"/>
                  </a:moveTo>
                  <a:cubicBezTo>
                    <a:pt x="7591" y="13896"/>
                    <a:pt x="7243" y="14084"/>
                    <a:pt x="6885" y="14262"/>
                  </a:cubicBezTo>
                  <a:cubicBezTo>
                    <a:pt x="6527" y="14440"/>
                    <a:pt x="6160" y="14609"/>
                    <a:pt x="5788" y="14762"/>
                  </a:cubicBezTo>
                  <a:cubicBezTo>
                    <a:pt x="6191" y="14908"/>
                    <a:pt x="6614" y="15020"/>
                    <a:pt x="7040" y="15099"/>
                  </a:cubicBezTo>
                  <a:cubicBezTo>
                    <a:pt x="7538" y="15190"/>
                    <a:pt x="8041" y="15236"/>
                    <a:pt x="8548" y="15233"/>
                  </a:cubicBezTo>
                  <a:cubicBezTo>
                    <a:pt x="8471" y="14966"/>
                    <a:pt x="8384" y="14704"/>
                    <a:pt x="8282" y="14447"/>
                  </a:cubicBezTo>
                  <a:cubicBezTo>
                    <a:pt x="8181" y="14190"/>
                    <a:pt x="8061" y="13938"/>
                    <a:pt x="7934" y="13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97" name="Shape 34227">
              <a:extLst>
                <a:ext uri="{FF2B5EF4-FFF2-40B4-BE49-F238E27FC236}">
                  <a16:creationId xmlns:a16="http://schemas.microsoft.com/office/drawing/2014/main" id="{B6FFCBE8-A60F-AB44-9F2B-B5E525F85DED}"/>
                </a:ext>
              </a:extLst>
            </p:cNvPr>
            <p:cNvSpPr/>
            <p:nvPr/>
          </p:nvSpPr>
          <p:spPr>
            <a:xfrm>
              <a:off x="11861838" y="8796062"/>
              <a:ext cx="359648" cy="35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657"/>
                  </a:moveTo>
                  <a:cubicBezTo>
                    <a:pt x="8670" y="14657"/>
                    <a:pt x="6943" y="12930"/>
                    <a:pt x="6943" y="10800"/>
                  </a:cubicBezTo>
                  <a:cubicBezTo>
                    <a:pt x="6943" y="8670"/>
                    <a:pt x="8670" y="6943"/>
                    <a:pt x="10800" y="6943"/>
                  </a:cubicBezTo>
                  <a:cubicBezTo>
                    <a:pt x="12930" y="6943"/>
                    <a:pt x="14657" y="8670"/>
                    <a:pt x="14657" y="10800"/>
                  </a:cubicBezTo>
                  <a:cubicBezTo>
                    <a:pt x="14657" y="12930"/>
                    <a:pt x="12930" y="14657"/>
                    <a:pt x="10800" y="14657"/>
                  </a:cubicBezTo>
                  <a:close/>
                  <a:moveTo>
                    <a:pt x="20016" y="9930"/>
                  </a:moveTo>
                  <a:cubicBezTo>
                    <a:pt x="21001" y="9522"/>
                    <a:pt x="21600" y="9257"/>
                    <a:pt x="21600" y="9257"/>
                  </a:cubicBezTo>
                  <a:lnTo>
                    <a:pt x="20829" y="6171"/>
                  </a:lnTo>
                  <a:cubicBezTo>
                    <a:pt x="20829" y="6171"/>
                    <a:pt x="20119" y="6283"/>
                    <a:pt x="18990" y="6492"/>
                  </a:cubicBezTo>
                  <a:cubicBezTo>
                    <a:pt x="18430" y="5424"/>
                    <a:pt x="17677" y="4501"/>
                    <a:pt x="16789" y="3749"/>
                  </a:cubicBezTo>
                  <a:cubicBezTo>
                    <a:pt x="17377" y="2418"/>
                    <a:pt x="17743" y="1543"/>
                    <a:pt x="17743" y="1543"/>
                  </a:cubicBezTo>
                  <a:lnTo>
                    <a:pt x="14657" y="0"/>
                  </a:lnTo>
                  <a:cubicBezTo>
                    <a:pt x="14657" y="0"/>
                    <a:pt x="14156" y="750"/>
                    <a:pt x="13405" y="1922"/>
                  </a:cubicBezTo>
                  <a:cubicBezTo>
                    <a:pt x="12297" y="1595"/>
                    <a:pt x="11120" y="1470"/>
                    <a:pt x="9929" y="1584"/>
                  </a:cubicBezTo>
                  <a:cubicBezTo>
                    <a:pt x="9522" y="599"/>
                    <a:pt x="9257" y="0"/>
                    <a:pt x="9257" y="0"/>
                  </a:cubicBezTo>
                  <a:lnTo>
                    <a:pt x="6171" y="771"/>
                  </a:lnTo>
                  <a:cubicBezTo>
                    <a:pt x="6171" y="771"/>
                    <a:pt x="6283" y="1481"/>
                    <a:pt x="6492" y="2610"/>
                  </a:cubicBezTo>
                  <a:cubicBezTo>
                    <a:pt x="5420" y="3172"/>
                    <a:pt x="4494" y="3929"/>
                    <a:pt x="3740" y="4821"/>
                  </a:cubicBezTo>
                  <a:cubicBezTo>
                    <a:pt x="2414" y="4227"/>
                    <a:pt x="1543" y="3857"/>
                    <a:pt x="1543" y="3857"/>
                  </a:cubicBezTo>
                  <a:lnTo>
                    <a:pt x="0" y="6943"/>
                  </a:lnTo>
                  <a:cubicBezTo>
                    <a:pt x="0" y="6943"/>
                    <a:pt x="748" y="7450"/>
                    <a:pt x="1919" y="8207"/>
                  </a:cubicBezTo>
                  <a:cubicBezTo>
                    <a:pt x="1595" y="9313"/>
                    <a:pt x="1471" y="10485"/>
                    <a:pt x="1584" y="11672"/>
                  </a:cubicBezTo>
                  <a:cubicBezTo>
                    <a:pt x="599" y="12078"/>
                    <a:pt x="0" y="12343"/>
                    <a:pt x="0" y="12343"/>
                  </a:cubicBezTo>
                  <a:lnTo>
                    <a:pt x="771" y="15429"/>
                  </a:lnTo>
                  <a:cubicBezTo>
                    <a:pt x="771" y="15429"/>
                    <a:pt x="1480" y="15317"/>
                    <a:pt x="2609" y="15107"/>
                  </a:cubicBezTo>
                  <a:cubicBezTo>
                    <a:pt x="3172" y="16179"/>
                    <a:pt x="3928" y="17106"/>
                    <a:pt x="4820" y="17860"/>
                  </a:cubicBezTo>
                  <a:cubicBezTo>
                    <a:pt x="4227" y="19186"/>
                    <a:pt x="3857" y="20057"/>
                    <a:pt x="3857" y="20057"/>
                  </a:cubicBezTo>
                  <a:lnTo>
                    <a:pt x="6943" y="21600"/>
                  </a:lnTo>
                  <a:cubicBezTo>
                    <a:pt x="6943" y="21600"/>
                    <a:pt x="7449" y="20852"/>
                    <a:pt x="8206" y="19681"/>
                  </a:cubicBezTo>
                  <a:cubicBezTo>
                    <a:pt x="9312" y="20005"/>
                    <a:pt x="10485" y="20129"/>
                    <a:pt x="11672" y="20016"/>
                  </a:cubicBezTo>
                  <a:cubicBezTo>
                    <a:pt x="12078" y="21001"/>
                    <a:pt x="12343" y="21600"/>
                    <a:pt x="12343" y="21600"/>
                  </a:cubicBezTo>
                  <a:lnTo>
                    <a:pt x="15429" y="20829"/>
                  </a:lnTo>
                  <a:cubicBezTo>
                    <a:pt x="15429" y="20829"/>
                    <a:pt x="15317" y="20120"/>
                    <a:pt x="15107" y="18991"/>
                  </a:cubicBezTo>
                  <a:cubicBezTo>
                    <a:pt x="16176" y="18431"/>
                    <a:pt x="17099" y="17676"/>
                    <a:pt x="17852" y="16788"/>
                  </a:cubicBezTo>
                  <a:cubicBezTo>
                    <a:pt x="19183" y="17377"/>
                    <a:pt x="20057" y="17743"/>
                    <a:pt x="20057" y="17743"/>
                  </a:cubicBezTo>
                  <a:lnTo>
                    <a:pt x="21600" y="14657"/>
                  </a:lnTo>
                  <a:cubicBezTo>
                    <a:pt x="21600" y="14657"/>
                    <a:pt x="20851" y="14156"/>
                    <a:pt x="19678" y="13405"/>
                  </a:cubicBezTo>
                  <a:cubicBezTo>
                    <a:pt x="20005" y="12296"/>
                    <a:pt x="20130" y="11120"/>
                    <a:pt x="20016" y="99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98" name="Shape 34228">
              <a:extLst>
                <a:ext uri="{FF2B5EF4-FFF2-40B4-BE49-F238E27FC236}">
                  <a16:creationId xmlns:a16="http://schemas.microsoft.com/office/drawing/2014/main" id="{ABCC7F82-E81C-AC46-9958-E758BE253B70}"/>
                </a:ext>
              </a:extLst>
            </p:cNvPr>
            <p:cNvSpPr/>
            <p:nvPr/>
          </p:nvSpPr>
          <p:spPr>
            <a:xfrm>
              <a:off x="9057539" y="5652197"/>
              <a:ext cx="565072" cy="648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0" y="0"/>
                  </a:moveTo>
                  <a:lnTo>
                    <a:pt x="0" y="14168"/>
                  </a:lnTo>
                  <a:lnTo>
                    <a:pt x="12187" y="21600"/>
                  </a:lnTo>
                  <a:lnTo>
                    <a:pt x="21600" y="9890"/>
                  </a:lnTo>
                  <a:lnTo>
                    <a:pt x="20767" y="5719"/>
                  </a:lnTo>
                  <a:lnTo>
                    <a:pt x="11390" y="0"/>
                  </a:lnTo>
                  <a:close/>
                  <a:moveTo>
                    <a:pt x="12641" y="5625"/>
                  </a:moveTo>
                  <a:lnTo>
                    <a:pt x="17079" y="8332"/>
                  </a:lnTo>
                  <a:lnTo>
                    <a:pt x="16765" y="8723"/>
                  </a:lnTo>
                  <a:lnTo>
                    <a:pt x="12326" y="6016"/>
                  </a:lnTo>
                  <a:lnTo>
                    <a:pt x="12641" y="5625"/>
                  </a:lnTo>
                  <a:close/>
                  <a:moveTo>
                    <a:pt x="7323" y="8127"/>
                  </a:moveTo>
                  <a:lnTo>
                    <a:pt x="16200" y="13540"/>
                  </a:lnTo>
                  <a:lnTo>
                    <a:pt x="15894" y="13920"/>
                  </a:lnTo>
                  <a:lnTo>
                    <a:pt x="7017" y="8506"/>
                  </a:lnTo>
                  <a:lnTo>
                    <a:pt x="7323" y="8127"/>
                  </a:lnTo>
                  <a:close/>
                  <a:moveTo>
                    <a:pt x="5778" y="10048"/>
                  </a:moveTo>
                  <a:lnTo>
                    <a:pt x="14655" y="15462"/>
                  </a:lnTo>
                  <a:lnTo>
                    <a:pt x="14340" y="15853"/>
                  </a:lnTo>
                  <a:lnTo>
                    <a:pt x="5463" y="10439"/>
                  </a:lnTo>
                  <a:lnTo>
                    <a:pt x="5778" y="10048"/>
                  </a:lnTo>
                  <a:close/>
                  <a:moveTo>
                    <a:pt x="4233" y="11970"/>
                  </a:moveTo>
                  <a:lnTo>
                    <a:pt x="8671" y="14677"/>
                  </a:lnTo>
                  <a:lnTo>
                    <a:pt x="8357" y="15068"/>
                  </a:lnTo>
                  <a:lnTo>
                    <a:pt x="3918" y="12361"/>
                  </a:lnTo>
                  <a:lnTo>
                    <a:pt x="4233" y="119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99" name="Shape 34229">
              <a:extLst>
                <a:ext uri="{FF2B5EF4-FFF2-40B4-BE49-F238E27FC236}">
                  <a16:creationId xmlns:a16="http://schemas.microsoft.com/office/drawing/2014/main" id="{27E886E0-3179-EB48-8E9B-5A434C9B72ED}"/>
                </a:ext>
              </a:extLst>
            </p:cNvPr>
            <p:cNvSpPr/>
            <p:nvPr/>
          </p:nvSpPr>
          <p:spPr>
            <a:xfrm>
              <a:off x="14430703" y="5653180"/>
              <a:ext cx="678286" cy="609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217" extrusionOk="0">
                  <a:moveTo>
                    <a:pt x="16218" y="16859"/>
                  </a:moveTo>
                  <a:lnTo>
                    <a:pt x="3455" y="9002"/>
                  </a:lnTo>
                  <a:lnTo>
                    <a:pt x="7275" y="1347"/>
                  </a:lnTo>
                  <a:lnTo>
                    <a:pt x="20039" y="9205"/>
                  </a:lnTo>
                  <a:cubicBezTo>
                    <a:pt x="20039" y="9205"/>
                    <a:pt x="16218" y="16859"/>
                    <a:pt x="16218" y="16859"/>
                  </a:cubicBezTo>
                  <a:close/>
                  <a:moveTo>
                    <a:pt x="20627" y="8027"/>
                  </a:moveTo>
                  <a:lnTo>
                    <a:pt x="7863" y="170"/>
                  </a:lnTo>
                  <a:cubicBezTo>
                    <a:pt x="7275" y="-192"/>
                    <a:pt x="6536" y="43"/>
                    <a:pt x="6211" y="693"/>
                  </a:cubicBezTo>
                  <a:cubicBezTo>
                    <a:pt x="6211" y="693"/>
                    <a:pt x="1803" y="9525"/>
                    <a:pt x="1814" y="9531"/>
                  </a:cubicBezTo>
                  <a:lnTo>
                    <a:pt x="16683" y="18684"/>
                  </a:lnTo>
                  <a:cubicBezTo>
                    <a:pt x="16694" y="18691"/>
                    <a:pt x="21103" y="9860"/>
                    <a:pt x="21103" y="9860"/>
                  </a:cubicBezTo>
                  <a:cubicBezTo>
                    <a:pt x="21427" y="9210"/>
                    <a:pt x="21214" y="8389"/>
                    <a:pt x="20627" y="8027"/>
                  </a:cubicBezTo>
                  <a:close/>
                  <a:moveTo>
                    <a:pt x="15519" y="21047"/>
                  </a:moveTo>
                  <a:lnTo>
                    <a:pt x="628" y="11880"/>
                  </a:lnTo>
                  <a:cubicBezTo>
                    <a:pt x="40" y="11518"/>
                    <a:pt x="-173" y="10698"/>
                    <a:pt x="152" y="10047"/>
                  </a:cubicBezTo>
                  <a:lnTo>
                    <a:pt x="446" y="9459"/>
                  </a:lnTo>
                  <a:lnTo>
                    <a:pt x="7359" y="13714"/>
                  </a:lnTo>
                  <a:lnTo>
                    <a:pt x="7065" y="14303"/>
                  </a:lnTo>
                  <a:lnTo>
                    <a:pt x="10256" y="16268"/>
                  </a:lnTo>
                  <a:lnTo>
                    <a:pt x="10550" y="15679"/>
                  </a:lnTo>
                  <a:lnTo>
                    <a:pt x="17464" y="19935"/>
                  </a:lnTo>
                  <a:lnTo>
                    <a:pt x="17170" y="20524"/>
                  </a:lnTo>
                  <a:cubicBezTo>
                    <a:pt x="16846" y="21174"/>
                    <a:pt x="16106" y="21408"/>
                    <a:pt x="15519" y="21047"/>
                  </a:cubicBezTo>
                  <a:cubicBezTo>
                    <a:pt x="15519" y="21047"/>
                    <a:pt x="15519" y="21047"/>
                    <a:pt x="15519" y="210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00" name="Shape 34230">
              <a:extLst>
                <a:ext uri="{FF2B5EF4-FFF2-40B4-BE49-F238E27FC236}">
                  <a16:creationId xmlns:a16="http://schemas.microsoft.com/office/drawing/2014/main" id="{518DA637-C217-2040-8860-A6D82835697C}"/>
                </a:ext>
              </a:extLst>
            </p:cNvPr>
            <p:cNvSpPr/>
            <p:nvPr/>
          </p:nvSpPr>
          <p:spPr>
            <a:xfrm>
              <a:off x="14217720" y="6775957"/>
              <a:ext cx="333440" cy="666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4050"/>
                  </a:moveTo>
                  <a:lnTo>
                    <a:pt x="1618" y="4050"/>
                  </a:lnTo>
                  <a:lnTo>
                    <a:pt x="1618" y="17550"/>
                  </a:lnTo>
                  <a:lnTo>
                    <a:pt x="20250" y="17550"/>
                  </a:lnTo>
                  <a:lnTo>
                    <a:pt x="20250" y="4050"/>
                  </a:lnTo>
                  <a:close/>
                  <a:moveTo>
                    <a:pt x="14175" y="2025"/>
                  </a:moveTo>
                  <a:lnTo>
                    <a:pt x="7425" y="2025"/>
                  </a:lnTo>
                  <a:cubicBezTo>
                    <a:pt x="7052" y="2025"/>
                    <a:pt x="6750" y="2176"/>
                    <a:pt x="6750" y="2363"/>
                  </a:cubicBezTo>
                  <a:cubicBezTo>
                    <a:pt x="6750" y="2549"/>
                    <a:pt x="7052" y="2700"/>
                    <a:pt x="7425" y="2700"/>
                  </a:cubicBezTo>
                  <a:lnTo>
                    <a:pt x="14175" y="2700"/>
                  </a:lnTo>
                  <a:cubicBezTo>
                    <a:pt x="14548" y="2700"/>
                    <a:pt x="14850" y="2549"/>
                    <a:pt x="14850" y="2363"/>
                  </a:cubicBezTo>
                  <a:cubicBezTo>
                    <a:pt x="14850" y="2176"/>
                    <a:pt x="14548" y="2025"/>
                    <a:pt x="14175" y="2025"/>
                  </a:cubicBezTo>
                  <a:close/>
                  <a:moveTo>
                    <a:pt x="11475" y="20250"/>
                  </a:moveTo>
                  <a:cubicBezTo>
                    <a:pt x="12593" y="20250"/>
                    <a:pt x="13500" y="19797"/>
                    <a:pt x="13500" y="19238"/>
                  </a:cubicBezTo>
                  <a:cubicBezTo>
                    <a:pt x="13500" y="18678"/>
                    <a:pt x="12593" y="18225"/>
                    <a:pt x="11475" y="18225"/>
                  </a:cubicBezTo>
                  <a:cubicBezTo>
                    <a:pt x="10357" y="18225"/>
                    <a:pt x="9450" y="18678"/>
                    <a:pt x="9450" y="19238"/>
                  </a:cubicBezTo>
                  <a:cubicBezTo>
                    <a:pt x="9450" y="19797"/>
                    <a:pt x="10357" y="20250"/>
                    <a:pt x="11475" y="20250"/>
                  </a:cubicBezTo>
                  <a:close/>
                  <a:moveTo>
                    <a:pt x="18900" y="21600"/>
                  </a:moveTo>
                  <a:lnTo>
                    <a:pt x="2700" y="21600"/>
                  </a:lnTo>
                  <a:cubicBezTo>
                    <a:pt x="1954" y="21600"/>
                    <a:pt x="1279" y="21449"/>
                    <a:pt x="791" y="21205"/>
                  </a:cubicBezTo>
                  <a:cubicBezTo>
                    <a:pt x="302" y="20960"/>
                    <a:pt x="0" y="20623"/>
                    <a:pt x="0" y="20250"/>
                  </a:cubicBezTo>
                  <a:lnTo>
                    <a:pt x="0" y="1350"/>
                  </a:lnTo>
                  <a:cubicBezTo>
                    <a:pt x="0" y="977"/>
                    <a:pt x="302" y="640"/>
                    <a:pt x="791" y="395"/>
                  </a:cubicBezTo>
                  <a:cubicBezTo>
                    <a:pt x="1279" y="151"/>
                    <a:pt x="1954" y="0"/>
                    <a:pt x="2700" y="0"/>
                  </a:cubicBezTo>
                  <a:lnTo>
                    <a:pt x="18900" y="0"/>
                  </a:lnTo>
                  <a:cubicBezTo>
                    <a:pt x="19646" y="0"/>
                    <a:pt x="20321" y="151"/>
                    <a:pt x="20809" y="395"/>
                  </a:cubicBezTo>
                  <a:cubicBezTo>
                    <a:pt x="21298" y="640"/>
                    <a:pt x="21600" y="977"/>
                    <a:pt x="21600" y="1350"/>
                  </a:cubicBezTo>
                  <a:lnTo>
                    <a:pt x="21600" y="20250"/>
                  </a:lnTo>
                  <a:cubicBezTo>
                    <a:pt x="21600" y="20623"/>
                    <a:pt x="21298" y="20960"/>
                    <a:pt x="20809" y="21205"/>
                  </a:cubicBezTo>
                  <a:cubicBezTo>
                    <a:pt x="20321" y="21449"/>
                    <a:pt x="19646" y="21600"/>
                    <a:pt x="189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01" name="Shape 34231">
              <a:extLst>
                <a:ext uri="{FF2B5EF4-FFF2-40B4-BE49-F238E27FC236}">
                  <a16:creationId xmlns:a16="http://schemas.microsoft.com/office/drawing/2014/main" id="{2D80DB7A-3D73-544A-9B3B-1736A79F99EC}"/>
                </a:ext>
              </a:extLst>
            </p:cNvPr>
            <p:cNvSpPr/>
            <p:nvPr/>
          </p:nvSpPr>
          <p:spPr>
            <a:xfrm>
              <a:off x="12484545" y="3228311"/>
              <a:ext cx="428100" cy="34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9"/>
                  </a:moveTo>
                  <a:cubicBezTo>
                    <a:pt x="20805" y="2994"/>
                    <a:pt x="19949" y="3285"/>
                    <a:pt x="19055" y="3417"/>
                  </a:cubicBezTo>
                  <a:cubicBezTo>
                    <a:pt x="19968" y="2742"/>
                    <a:pt x="20672" y="1676"/>
                    <a:pt x="21003" y="401"/>
                  </a:cubicBezTo>
                  <a:cubicBezTo>
                    <a:pt x="20147" y="1026"/>
                    <a:pt x="19198" y="1478"/>
                    <a:pt x="18187" y="1722"/>
                  </a:cubicBezTo>
                  <a:cubicBezTo>
                    <a:pt x="17379" y="665"/>
                    <a:pt x="16228" y="0"/>
                    <a:pt x="14953" y="0"/>
                  </a:cubicBezTo>
                  <a:cubicBezTo>
                    <a:pt x="12506" y="0"/>
                    <a:pt x="10524" y="2441"/>
                    <a:pt x="10524" y="5454"/>
                  </a:cubicBezTo>
                  <a:cubicBezTo>
                    <a:pt x="10524" y="5881"/>
                    <a:pt x="10561" y="6298"/>
                    <a:pt x="10637" y="6694"/>
                  </a:cubicBezTo>
                  <a:cubicBezTo>
                    <a:pt x="6954" y="6468"/>
                    <a:pt x="3689" y="4296"/>
                    <a:pt x="1504" y="998"/>
                  </a:cubicBezTo>
                  <a:cubicBezTo>
                    <a:pt x="1122" y="1806"/>
                    <a:pt x="903" y="2742"/>
                    <a:pt x="903" y="3739"/>
                  </a:cubicBezTo>
                  <a:cubicBezTo>
                    <a:pt x="903" y="5631"/>
                    <a:pt x="1686" y="7302"/>
                    <a:pt x="2875" y="8279"/>
                  </a:cubicBezTo>
                  <a:cubicBezTo>
                    <a:pt x="2149" y="8248"/>
                    <a:pt x="1466" y="8005"/>
                    <a:pt x="868" y="7599"/>
                  </a:cubicBezTo>
                  <a:cubicBezTo>
                    <a:pt x="868" y="7618"/>
                    <a:pt x="868" y="7641"/>
                    <a:pt x="868" y="7666"/>
                  </a:cubicBezTo>
                  <a:cubicBezTo>
                    <a:pt x="868" y="10307"/>
                    <a:pt x="2395" y="12512"/>
                    <a:pt x="4423" y="13011"/>
                  </a:cubicBezTo>
                  <a:cubicBezTo>
                    <a:pt x="4051" y="13134"/>
                    <a:pt x="3658" y="13201"/>
                    <a:pt x="3255" y="13201"/>
                  </a:cubicBezTo>
                  <a:cubicBezTo>
                    <a:pt x="2970" y="13201"/>
                    <a:pt x="2691" y="13168"/>
                    <a:pt x="2420" y="13106"/>
                  </a:cubicBezTo>
                  <a:cubicBezTo>
                    <a:pt x="2983" y="15270"/>
                    <a:pt x="4621" y="16846"/>
                    <a:pt x="6561" y="16890"/>
                  </a:cubicBezTo>
                  <a:cubicBezTo>
                    <a:pt x="5042" y="18353"/>
                    <a:pt x="3134" y="19225"/>
                    <a:pt x="1056" y="19225"/>
                  </a:cubicBezTo>
                  <a:cubicBezTo>
                    <a:pt x="700" y="19225"/>
                    <a:pt x="347" y="19197"/>
                    <a:pt x="0" y="19149"/>
                  </a:cubicBezTo>
                  <a:cubicBezTo>
                    <a:pt x="1963" y="20695"/>
                    <a:pt x="4290" y="21600"/>
                    <a:pt x="6791" y="21600"/>
                  </a:cubicBezTo>
                  <a:cubicBezTo>
                    <a:pt x="14943" y="21600"/>
                    <a:pt x="19401" y="13291"/>
                    <a:pt x="19401" y="6084"/>
                  </a:cubicBezTo>
                  <a:cubicBezTo>
                    <a:pt x="19401" y="5851"/>
                    <a:pt x="19396" y="5613"/>
                    <a:pt x="19388" y="5380"/>
                  </a:cubicBezTo>
                  <a:cubicBezTo>
                    <a:pt x="20253" y="4614"/>
                    <a:pt x="21005" y="3652"/>
                    <a:pt x="21600" y="2559"/>
                  </a:cubicBezTo>
                  <a:cubicBezTo>
                    <a:pt x="21600" y="2559"/>
                    <a:pt x="21600" y="2559"/>
                    <a:pt x="21600" y="25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02" name="Shape 34232">
              <a:extLst>
                <a:ext uri="{FF2B5EF4-FFF2-40B4-BE49-F238E27FC236}">
                  <a16:creationId xmlns:a16="http://schemas.microsoft.com/office/drawing/2014/main" id="{C007FB6C-BFDF-0949-ABE0-D03402E90863}"/>
                </a:ext>
              </a:extLst>
            </p:cNvPr>
            <p:cNvSpPr/>
            <p:nvPr/>
          </p:nvSpPr>
          <p:spPr>
            <a:xfrm>
              <a:off x="11791096" y="11232556"/>
              <a:ext cx="130464" cy="279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2" y="21600"/>
                  </a:moveTo>
                  <a:lnTo>
                    <a:pt x="4786" y="21600"/>
                  </a:lnTo>
                  <a:lnTo>
                    <a:pt x="4786" y="10800"/>
                  </a:lnTo>
                  <a:lnTo>
                    <a:pt x="0" y="10800"/>
                  </a:lnTo>
                  <a:lnTo>
                    <a:pt x="0" y="7077"/>
                  </a:lnTo>
                  <a:lnTo>
                    <a:pt x="4786" y="7077"/>
                  </a:lnTo>
                  <a:lnTo>
                    <a:pt x="4786" y="4842"/>
                  </a:lnTo>
                  <a:cubicBezTo>
                    <a:pt x="4786" y="1806"/>
                    <a:pt x="7489" y="0"/>
                    <a:pt x="15162" y="0"/>
                  </a:cubicBezTo>
                  <a:lnTo>
                    <a:pt x="21552" y="0"/>
                  </a:lnTo>
                  <a:lnTo>
                    <a:pt x="21552" y="3723"/>
                  </a:lnTo>
                  <a:lnTo>
                    <a:pt x="17560" y="3723"/>
                  </a:lnTo>
                  <a:cubicBezTo>
                    <a:pt x="14572" y="3723"/>
                    <a:pt x="14372" y="4243"/>
                    <a:pt x="14372" y="5214"/>
                  </a:cubicBezTo>
                  <a:lnTo>
                    <a:pt x="14362" y="7077"/>
                  </a:lnTo>
                  <a:lnTo>
                    <a:pt x="21600" y="7077"/>
                  </a:lnTo>
                  <a:lnTo>
                    <a:pt x="20752" y="10800"/>
                  </a:lnTo>
                  <a:lnTo>
                    <a:pt x="14362" y="10800"/>
                  </a:lnTo>
                  <a:cubicBezTo>
                    <a:pt x="14362" y="10800"/>
                    <a:pt x="14362" y="21600"/>
                    <a:pt x="14362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03" name="Shape 34233">
              <a:extLst>
                <a:ext uri="{FF2B5EF4-FFF2-40B4-BE49-F238E27FC236}">
                  <a16:creationId xmlns:a16="http://schemas.microsoft.com/office/drawing/2014/main" id="{60D384DC-794B-9144-BA29-4A8A38D10665}"/>
                </a:ext>
              </a:extLst>
            </p:cNvPr>
            <p:cNvSpPr/>
            <p:nvPr/>
          </p:nvSpPr>
          <p:spPr>
            <a:xfrm>
              <a:off x="11084739" y="4570184"/>
              <a:ext cx="304442" cy="39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04" name="Shape 34234">
              <a:extLst>
                <a:ext uri="{FF2B5EF4-FFF2-40B4-BE49-F238E27FC236}">
                  <a16:creationId xmlns:a16="http://schemas.microsoft.com/office/drawing/2014/main" id="{C98463EB-5F76-F043-BCEE-2B5BE2C56B58}"/>
                </a:ext>
              </a:extLst>
            </p:cNvPr>
            <p:cNvSpPr/>
            <p:nvPr/>
          </p:nvSpPr>
          <p:spPr>
            <a:xfrm>
              <a:off x="10710090" y="4258444"/>
              <a:ext cx="419088" cy="39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05" name="Shape 34235">
              <a:extLst>
                <a:ext uri="{FF2B5EF4-FFF2-40B4-BE49-F238E27FC236}">
                  <a16:creationId xmlns:a16="http://schemas.microsoft.com/office/drawing/2014/main" id="{AEF8A314-7446-3E4F-8E0B-288049BCE97C}"/>
                </a:ext>
              </a:extLst>
            </p:cNvPr>
            <p:cNvSpPr/>
            <p:nvPr/>
          </p:nvSpPr>
          <p:spPr>
            <a:xfrm>
              <a:off x="9790862" y="4363012"/>
              <a:ext cx="428100" cy="34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9"/>
                  </a:moveTo>
                  <a:cubicBezTo>
                    <a:pt x="20805" y="2994"/>
                    <a:pt x="19949" y="3285"/>
                    <a:pt x="19055" y="3417"/>
                  </a:cubicBezTo>
                  <a:cubicBezTo>
                    <a:pt x="19968" y="2742"/>
                    <a:pt x="20672" y="1676"/>
                    <a:pt x="21003" y="401"/>
                  </a:cubicBezTo>
                  <a:cubicBezTo>
                    <a:pt x="20147" y="1026"/>
                    <a:pt x="19198" y="1478"/>
                    <a:pt x="18187" y="1722"/>
                  </a:cubicBezTo>
                  <a:cubicBezTo>
                    <a:pt x="17379" y="665"/>
                    <a:pt x="16228" y="0"/>
                    <a:pt x="14953" y="0"/>
                  </a:cubicBezTo>
                  <a:cubicBezTo>
                    <a:pt x="12506" y="0"/>
                    <a:pt x="10524" y="2441"/>
                    <a:pt x="10524" y="5454"/>
                  </a:cubicBezTo>
                  <a:cubicBezTo>
                    <a:pt x="10524" y="5881"/>
                    <a:pt x="10561" y="6298"/>
                    <a:pt x="10637" y="6694"/>
                  </a:cubicBezTo>
                  <a:cubicBezTo>
                    <a:pt x="6954" y="6468"/>
                    <a:pt x="3689" y="4296"/>
                    <a:pt x="1504" y="998"/>
                  </a:cubicBezTo>
                  <a:cubicBezTo>
                    <a:pt x="1122" y="1806"/>
                    <a:pt x="903" y="2742"/>
                    <a:pt x="903" y="3739"/>
                  </a:cubicBezTo>
                  <a:cubicBezTo>
                    <a:pt x="903" y="5631"/>
                    <a:pt x="1686" y="7302"/>
                    <a:pt x="2875" y="8279"/>
                  </a:cubicBezTo>
                  <a:cubicBezTo>
                    <a:pt x="2149" y="8248"/>
                    <a:pt x="1466" y="8005"/>
                    <a:pt x="868" y="7599"/>
                  </a:cubicBezTo>
                  <a:cubicBezTo>
                    <a:pt x="868" y="7618"/>
                    <a:pt x="868" y="7641"/>
                    <a:pt x="868" y="7666"/>
                  </a:cubicBezTo>
                  <a:cubicBezTo>
                    <a:pt x="868" y="10307"/>
                    <a:pt x="2395" y="12512"/>
                    <a:pt x="4423" y="13011"/>
                  </a:cubicBezTo>
                  <a:cubicBezTo>
                    <a:pt x="4051" y="13134"/>
                    <a:pt x="3658" y="13201"/>
                    <a:pt x="3255" y="13201"/>
                  </a:cubicBezTo>
                  <a:cubicBezTo>
                    <a:pt x="2970" y="13201"/>
                    <a:pt x="2691" y="13168"/>
                    <a:pt x="2420" y="13106"/>
                  </a:cubicBezTo>
                  <a:cubicBezTo>
                    <a:pt x="2983" y="15270"/>
                    <a:pt x="4621" y="16846"/>
                    <a:pt x="6561" y="16890"/>
                  </a:cubicBezTo>
                  <a:cubicBezTo>
                    <a:pt x="5042" y="18353"/>
                    <a:pt x="3134" y="19225"/>
                    <a:pt x="1056" y="19225"/>
                  </a:cubicBezTo>
                  <a:cubicBezTo>
                    <a:pt x="700" y="19225"/>
                    <a:pt x="347" y="19197"/>
                    <a:pt x="0" y="19149"/>
                  </a:cubicBezTo>
                  <a:cubicBezTo>
                    <a:pt x="1963" y="20695"/>
                    <a:pt x="4290" y="21600"/>
                    <a:pt x="6791" y="21600"/>
                  </a:cubicBezTo>
                  <a:cubicBezTo>
                    <a:pt x="14943" y="21600"/>
                    <a:pt x="19401" y="13291"/>
                    <a:pt x="19401" y="6084"/>
                  </a:cubicBezTo>
                  <a:cubicBezTo>
                    <a:pt x="19401" y="5851"/>
                    <a:pt x="19396" y="5613"/>
                    <a:pt x="19388" y="5380"/>
                  </a:cubicBezTo>
                  <a:cubicBezTo>
                    <a:pt x="20253" y="4614"/>
                    <a:pt x="21005" y="3652"/>
                    <a:pt x="21600" y="2559"/>
                  </a:cubicBezTo>
                  <a:cubicBezTo>
                    <a:pt x="21600" y="2559"/>
                    <a:pt x="21600" y="2559"/>
                    <a:pt x="21600" y="25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06" name="Shape 34236">
              <a:extLst>
                <a:ext uri="{FF2B5EF4-FFF2-40B4-BE49-F238E27FC236}">
                  <a16:creationId xmlns:a16="http://schemas.microsoft.com/office/drawing/2014/main" id="{B0CAC1F7-C823-3549-8632-8D57E8493972}"/>
                </a:ext>
              </a:extLst>
            </p:cNvPr>
            <p:cNvSpPr/>
            <p:nvPr/>
          </p:nvSpPr>
          <p:spPr>
            <a:xfrm>
              <a:off x="12210021" y="7840631"/>
              <a:ext cx="346528" cy="28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9"/>
                  </a:moveTo>
                  <a:cubicBezTo>
                    <a:pt x="20805" y="2994"/>
                    <a:pt x="19949" y="3285"/>
                    <a:pt x="19055" y="3417"/>
                  </a:cubicBezTo>
                  <a:cubicBezTo>
                    <a:pt x="19968" y="2742"/>
                    <a:pt x="20672" y="1676"/>
                    <a:pt x="21003" y="401"/>
                  </a:cubicBezTo>
                  <a:cubicBezTo>
                    <a:pt x="20147" y="1026"/>
                    <a:pt x="19198" y="1478"/>
                    <a:pt x="18187" y="1722"/>
                  </a:cubicBezTo>
                  <a:cubicBezTo>
                    <a:pt x="17379" y="665"/>
                    <a:pt x="16228" y="0"/>
                    <a:pt x="14953" y="0"/>
                  </a:cubicBezTo>
                  <a:cubicBezTo>
                    <a:pt x="12506" y="0"/>
                    <a:pt x="10524" y="2441"/>
                    <a:pt x="10524" y="5454"/>
                  </a:cubicBezTo>
                  <a:cubicBezTo>
                    <a:pt x="10524" y="5881"/>
                    <a:pt x="10561" y="6298"/>
                    <a:pt x="10637" y="6694"/>
                  </a:cubicBezTo>
                  <a:cubicBezTo>
                    <a:pt x="6954" y="6468"/>
                    <a:pt x="3689" y="4296"/>
                    <a:pt x="1504" y="998"/>
                  </a:cubicBezTo>
                  <a:cubicBezTo>
                    <a:pt x="1122" y="1806"/>
                    <a:pt x="903" y="2742"/>
                    <a:pt x="903" y="3739"/>
                  </a:cubicBezTo>
                  <a:cubicBezTo>
                    <a:pt x="903" y="5631"/>
                    <a:pt x="1686" y="7302"/>
                    <a:pt x="2875" y="8279"/>
                  </a:cubicBezTo>
                  <a:cubicBezTo>
                    <a:pt x="2149" y="8248"/>
                    <a:pt x="1466" y="8005"/>
                    <a:pt x="868" y="7599"/>
                  </a:cubicBezTo>
                  <a:cubicBezTo>
                    <a:pt x="868" y="7618"/>
                    <a:pt x="868" y="7641"/>
                    <a:pt x="868" y="7666"/>
                  </a:cubicBezTo>
                  <a:cubicBezTo>
                    <a:pt x="868" y="10307"/>
                    <a:pt x="2395" y="12512"/>
                    <a:pt x="4423" y="13011"/>
                  </a:cubicBezTo>
                  <a:cubicBezTo>
                    <a:pt x="4051" y="13134"/>
                    <a:pt x="3658" y="13201"/>
                    <a:pt x="3255" y="13201"/>
                  </a:cubicBezTo>
                  <a:cubicBezTo>
                    <a:pt x="2970" y="13201"/>
                    <a:pt x="2691" y="13168"/>
                    <a:pt x="2420" y="13106"/>
                  </a:cubicBezTo>
                  <a:cubicBezTo>
                    <a:pt x="2983" y="15270"/>
                    <a:pt x="4621" y="16846"/>
                    <a:pt x="6561" y="16890"/>
                  </a:cubicBezTo>
                  <a:cubicBezTo>
                    <a:pt x="5042" y="18353"/>
                    <a:pt x="3134" y="19225"/>
                    <a:pt x="1056" y="19225"/>
                  </a:cubicBezTo>
                  <a:cubicBezTo>
                    <a:pt x="700" y="19225"/>
                    <a:pt x="347" y="19197"/>
                    <a:pt x="0" y="19149"/>
                  </a:cubicBezTo>
                  <a:cubicBezTo>
                    <a:pt x="1963" y="20695"/>
                    <a:pt x="4290" y="21600"/>
                    <a:pt x="6791" y="21600"/>
                  </a:cubicBezTo>
                  <a:cubicBezTo>
                    <a:pt x="14943" y="21600"/>
                    <a:pt x="19401" y="13291"/>
                    <a:pt x="19401" y="6084"/>
                  </a:cubicBezTo>
                  <a:cubicBezTo>
                    <a:pt x="19401" y="5851"/>
                    <a:pt x="19396" y="5613"/>
                    <a:pt x="19388" y="5380"/>
                  </a:cubicBezTo>
                  <a:cubicBezTo>
                    <a:pt x="20253" y="4614"/>
                    <a:pt x="21005" y="3652"/>
                    <a:pt x="21600" y="2559"/>
                  </a:cubicBezTo>
                  <a:cubicBezTo>
                    <a:pt x="21600" y="2559"/>
                    <a:pt x="21600" y="2559"/>
                    <a:pt x="21600" y="25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07" name="Shape 34237">
              <a:extLst>
                <a:ext uri="{FF2B5EF4-FFF2-40B4-BE49-F238E27FC236}">
                  <a16:creationId xmlns:a16="http://schemas.microsoft.com/office/drawing/2014/main" id="{60CE57F0-9E16-6B42-986C-2BB9440960D7}"/>
                </a:ext>
              </a:extLst>
            </p:cNvPr>
            <p:cNvSpPr/>
            <p:nvPr/>
          </p:nvSpPr>
          <p:spPr>
            <a:xfrm>
              <a:off x="11135547" y="9214788"/>
              <a:ext cx="163854" cy="35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2" y="21600"/>
                  </a:moveTo>
                  <a:lnTo>
                    <a:pt x="4786" y="21600"/>
                  </a:lnTo>
                  <a:lnTo>
                    <a:pt x="4786" y="10800"/>
                  </a:lnTo>
                  <a:lnTo>
                    <a:pt x="0" y="10800"/>
                  </a:lnTo>
                  <a:lnTo>
                    <a:pt x="0" y="7077"/>
                  </a:lnTo>
                  <a:lnTo>
                    <a:pt x="4786" y="7077"/>
                  </a:lnTo>
                  <a:lnTo>
                    <a:pt x="4786" y="4842"/>
                  </a:lnTo>
                  <a:cubicBezTo>
                    <a:pt x="4786" y="1806"/>
                    <a:pt x="7489" y="0"/>
                    <a:pt x="15162" y="0"/>
                  </a:cubicBezTo>
                  <a:lnTo>
                    <a:pt x="21552" y="0"/>
                  </a:lnTo>
                  <a:lnTo>
                    <a:pt x="21552" y="3723"/>
                  </a:lnTo>
                  <a:lnTo>
                    <a:pt x="17560" y="3723"/>
                  </a:lnTo>
                  <a:cubicBezTo>
                    <a:pt x="14572" y="3723"/>
                    <a:pt x="14372" y="4243"/>
                    <a:pt x="14372" y="5214"/>
                  </a:cubicBezTo>
                  <a:lnTo>
                    <a:pt x="14362" y="7077"/>
                  </a:lnTo>
                  <a:lnTo>
                    <a:pt x="21600" y="7077"/>
                  </a:lnTo>
                  <a:lnTo>
                    <a:pt x="20752" y="10800"/>
                  </a:lnTo>
                  <a:lnTo>
                    <a:pt x="14362" y="10800"/>
                  </a:lnTo>
                  <a:cubicBezTo>
                    <a:pt x="14362" y="10800"/>
                    <a:pt x="14362" y="21600"/>
                    <a:pt x="14362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08" name="Shape 34238">
              <a:extLst>
                <a:ext uri="{FF2B5EF4-FFF2-40B4-BE49-F238E27FC236}">
                  <a16:creationId xmlns:a16="http://schemas.microsoft.com/office/drawing/2014/main" id="{E15769EC-3CE4-4540-8A3A-0B5A4863E915}"/>
                </a:ext>
              </a:extLst>
            </p:cNvPr>
            <p:cNvSpPr/>
            <p:nvPr/>
          </p:nvSpPr>
          <p:spPr>
            <a:xfrm>
              <a:off x="13971261" y="7721068"/>
              <a:ext cx="163854" cy="35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2" y="21600"/>
                  </a:moveTo>
                  <a:lnTo>
                    <a:pt x="4786" y="21600"/>
                  </a:lnTo>
                  <a:lnTo>
                    <a:pt x="4786" y="10800"/>
                  </a:lnTo>
                  <a:lnTo>
                    <a:pt x="0" y="10800"/>
                  </a:lnTo>
                  <a:lnTo>
                    <a:pt x="0" y="7077"/>
                  </a:lnTo>
                  <a:lnTo>
                    <a:pt x="4786" y="7077"/>
                  </a:lnTo>
                  <a:lnTo>
                    <a:pt x="4786" y="4842"/>
                  </a:lnTo>
                  <a:cubicBezTo>
                    <a:pt x="4786" y="1806"/>
                    <a:pt x="7489" y="0"/>
                    <a:pt x="15162" y="0"/>
                  </a:cubicBezTo>
                  <a:lnTo>
                    <a:pt x="21552" y="0"/>
                  </a:lnTo>
                  <a:lnTo>
                    <a:pt x="21552" y="3723"/>
                  </a:lnTo>
                  <a:lnTo>
                    <a:pt x="17560" y="3723"/>
                  </a:lnTo>
                  <a:cubicBezTo>
                    <a:pt x="14572" y="3723"/>
                    <a:pt x="14372" y="4243"/>
                    <a:pt x="14372" y="5214"/>
                  </a:cubicBezTo>
                  <a:lnTo>
                    <a:pt x="14362" y="7077"/>
                  </a:lnTo>
                  <a:lnTo>
                    <a:pt x="21600" y="7077"/>
                  </a:lnTo>
                  <a:lnTo>
                    <a:pt x="20752" y="10800"/>
                  </a:lnTo>
                  <a:lnTo>
                    <a:pt x="14362" y="10800"/>
                  </a:lnTo>
                  <a:cubicBezTo>
                    <a:pt x="14362" y="10800"/>
                    <a:pt x="14362" y="21600"/>
                    <a:pt x="14362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09" name="Shape 34239">
              <a:extLst>
                <a:ext uri="{FF2B5EF4-FFF2-40B4-BE49-F238E27FC236}">
                  <a16:creationId xmlns:a16="http://schemas.microsoft.com/office/drawing/2014/main" id="{2318D5A1-8E4F-FD4D-A072-E437369ED7C4}"/>
                </a:ext>
              </a:extLst>
            </p:cNvPr>
            <p:cNvSpPr/>
            <p:nvPr/>
          </p:nvSpPr>
          <p:spPr>
            <a:xfrm>
              <a:off x="13086555" y="5888971"/>
              <a:ext cx="304442" cy="392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10" name="Shape 34240">
              <a:extLst>
                <a:ext uri="{FF2B5EF4-FFF2-40B4-BE49-F238E27FC236}">
                  <a16:creationId xmlns:a16="http://schemas.microsoft.com/office/drawing/2014/main" id="{5761DB39-B4CB-D04B-A85D-E5A9018DA36B}"/>
                </a:ext>
              </a:extLst>
            </p:cNvPr>
            <p:cNvSpPr/>
            <p:nvPr/>
          </p:nvSpPr>
          <p:spPr>
            <a:xfrm>
              <a:off x="12718729" y="8725244"/>
              <a:ext cx="218222" cy="28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11" name="Shape 34241">
              <a:extLst>
                <a:ext uri="{FF2B5EF4-FFF2-40B4-BE49-F238E27FC236}">
                  <a16:creationId xmlns:a16="http://schemas.microsoft.com/office/drawing/2014/main" id="{7120EF9B-E117-674C-9431-46B618401F72}"/>
                </a:ext>
              </a:extLst>
            </p:cNvPr>
            <p:cNvSpPr/>
            <p:nvPr/>
          </p:nvSpPr>
          <p:spPr>
            <a:xfrm>
              <a:off x="11342014" y="7513407"/>
              <a:ext cx="272208" cy="366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1" h="20821" extrusionOk="0">
                  <a:moveTo>
                    <a:pt x="12499" y="13303"/>
                  </a:moveTo>
                  <a:cubicBezTo>
                    <a:pt x="13474" y="15282"/>
                    <a:pt x="14406" y="17194"/>
                    <a:pt x="14461" y="19063"/>
                  </a:cubicBezTo>
                  <a:cubicBezTo>
                    <a:pt x="14479" y="19633"/>
                    <a:pt x="14582" y="20311"/>
                    <a:pt x="14210" y="20821"/>
                  </a:cubicBezTo>
                  <a:cubicBezTo>
                    <a:pt x="10525" y="17927"/>
                    <a:pt x="9838" y="14212"/>
                    <a:pt x="8115" y="11051"/>
                  </a:cubicBezTo>
                  <a:cubicBezTo>
                    <a:pt x="6053" y="10122"/>
                    <a:pt x="4570" y="7480"/>
                    <a:pt x="6196" y="6231"/>
                  </a:cubicBezTo>
                  <a:cubicBezTo>
                    <a:pt x="8553" y="4419"/>
                    <a:pt x="10035" y="7345"/>
                    <a:pt x="10598" y="8773"/>
                  </a:cubicBezTo>
                  <a:cubicBezTo>
                    <a:pt x="10906" y="9555"/>
                    <a:pt x="10989" y="10416"/>
                    <a:pt x="11671" y="11094"/>
                  </a:cubicBezTo>
                  <a:cubicBezTo>
                    <a:pt x="13112" y="12518"/>
                    <a:pt x="15601" y="11340"/>
                    <a:pt x="16169" y="9915"/>
                  </a:cubicBezTo>
                  <a:cubicBezTo>
                    <a:pt x="16983" y="7871"/>
                    <a:pt x="15656" y="5461"/>
                    <a:pt x="13976" y="3794"/>
                  </a:cubicBezTo>
                  <a:cubicBezTo>
                    <a:pt x="11415" y="1258"/>
                    <a:pt x="6416" y="1969"/>
                    <a:pt x="3932" y="4842"/>
                  </a:cubicBezTo>
                  <a:cubicBezTo>
                    <a:pt x="2652" y="6323"/>
                    <a:pt x="2147" y="8434"/>
                    <a:pt x="3515" y="10418"/>
                  </a:cubicBezTo>
                  <a:cubicBezTo>
                    <a:pt x="4236" y="11464"/>
                    <a:pt x="5170" y="12108"/>
                    <a:pt x="6136" y="12400"/>
                  </a:cubicBezTo>
                  <a:cubicBezTo>
                    <a:pt x="6282" y="12445"/>
                    <a:pt x="6666" y="12458"/>
                    <a:pt x="6895" y="12661"/>
                  </a:cubicBezTo>
                  <a:cubicBezTo>
                    <a:pt x="7361" y="13074"/>
                    <a:pt x="7439" y="13745"/>
                    <a:pt x="7417" y="14249"/>
                  </a:cubicBezTo>
                  <a:cubicBezTo>
                    <a:pt x="5334" y="14777"/>
                    <a:pt x="3377" y="14023"/>
                    <a:pt x="1894" y="12542"/>
                  </a:cubicBezTo>
                  <a:cubicBezTo>
                    <a:pt x="-1478" y="9170"/>
                    <a:pt x="-94" y="4513"/>
                    <a:pt x="4049" y="1953"/>
                  </a:cubicBezTo>
                  <a:cubicBezTo>
                    <a:pt x="8469" y="-779"/>
                    <a:pt x="13971" y="-622"/>
                    <a:pt x="16956" y="2276"/>
                  </a:cubicBezTo>
                  <a:cubicBezTo>
                    <a:pt x="19176" y="4430"/>
                    <a:pt x="20122" y="7281"/>
                    <a:pt x="19546" y="9389"/>
                  </a:cubicBezTo>
                  <a:cubicBezTo>
                    <a:pt x="19112" y="10973"/>
                    <a:pt x="17273" y="13272"/>
                    <a:pt x="14367" y="13517"/>
                  </a:cubicBezTo>
                  <a:cubicBezTo>
                    <a:pt x="13720" y="13571"/>
                    <a:pt x="13303" y="13441"/>
                    <a:pt x="12499" y="133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12" name="Shape 34242">
              <a:extLst>
                <a:ext uri="{FF2B5EF4-FFF2-40B4-BE49-F238E27FC236}">
                  <a16:creationId xmlns:a16="http://schemas.microsoft.com/office/drawing/2014/main" id="{79667B63-8A24-5C4F-84B0-559E7AF48A1F}"/>
                </a:ext>
              </a:extLst>
            </p:cNvPr>
            <p:cNvSpPr/>
            <p:nvPr/>
          </p:nvSpPr>
          <p:spPr>
            <a:xfrm>
              <a:off x="14349166" y="3565132"/>
              <a:ext cx="272152" cy="35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13" name="Shape 34243">
              <a:extLst>
                <a:ext uri="{FF2B5EF4-FFF2-40B4-BE49-F238E27FC236}">
                  <a16:creationId xmlns:a16="http://schemas.microsoft.com/office/drawing/2014/main" id="{746A0077-B4EF-CD48-8438-75C7C93D92FE}"/>
                </a:ext>
              </a:extLst>
            </p:cNvPr>
            <p:cNvSpPr/>
            <p:nvPr/>
          </p:nvSpPr>
          <p:spPr>
            <a:xfrm>
              <a:off x="10163109" y="5879849"/>
              <a:ext cx="373972" cy="350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14" name="Shape 34244">
              <a:extLst>
                <a:ext uri="{FF2B5EF4-FFF2-40B4-BE49-F238E27FC236}">
                  <a16:creationId xmlns:a16="http://schemas.microsoft.com/office/drawing/2014/main" id="{F6303F22-24FA-7B4B-949C-2985C272BEB4}"/>
                </a:ext>
              </a:extLst>
            </p:cNvPr>
            <p:cNvSpPr/>
            <p:nvPr/>
          </p:nvSpPr>
          <p:spPr>
            <a:xfrm>
              <a:off x="14467934" y="6264695"/>
              <a:ext cx="347528" cy="325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15" name="Shape 34245">
              <a:extLst>
                <a:ext uri="{FF2B5EF4-FFF2-40B4-BE49-F238E27FC236}">
                  <a16:creationId xmlns:a16="http://schemas.microsoft.com/office/drawing/2014/main" id="{AECAC8E2-9D6D-B34D-B179-6DE5D6D08150}"/>
                </a:ext>
              </a:extLst>
            </p:cNvPr>
            <p:cNvSpPr/>
            <p:nvPr/>
          </p:nvSpPr>
          <p:spPr>
            <a:xfrm>
              <a:off x="12353445" y="9604415"/>
              <a:ext cx="266020" cy="24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16" name="Shape 34246">
              <a:extLst>
                <a:ext uri="{FF2B5EF4-FFF2-40B4-BE49-F238E27FC236}">
                  <a16:creationId xmlns:a16="http://schemas.microsoft.com/office/drawing/2014/main" id="{68DB749F-8E6E-894D-AF7D-C679B012C47B}"/>
                </a:ext>
              </a:extLst>
            </p:cNvPr>
            <p:cNvSpPr/>
            <p:nvPr/>
          </p:nvSpPr>
          <p:spPr>
            <a:xfrm>
              <a:off x="11817349" y="7826120"/>
              <a:ext cx="266022" cy="24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17" name="Shape 34247">
              <a:extLst>
                <a:ext uri="{FF2B5EF4-FFF2-40B4-BE49-F238E27FC236}">
                  <a16:creationId xmlns:a16="http://schemas.microsoft.com/office/drawing/2014/main" id="{1ABFF129-E80C-F247-A754-2125E18173ED}"/>
                </a:ext>
              </a:extLst>
            </p:cNvPr>
            <p:cNvSpPr/>
            <p:nvPr/>
          </p:nvSpPr>
          <p:spPr>
            <a:xfrm>
              <a:off x="10728159" y="11858687"/>
              <a:ext cx="359648" cy="35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657"/>
                  </a:moveTo>
                  <a:cubicBezTo>
                    <a:pt x="8670" y="14657"/>
                    <a:pt x="6943" y="12930"/>
                    <a:pt x="6943" y="10800"/>
                  </a:cubicBezTo>
                  <a:cubicBezTo>
                    <a:pt x="6943" y="8670"/>
                    <a:pt x="8670" y="6943"/>
                    <a:pt x="10800" y="6943"/>
                  </a:cubicBezTo>
                  <a:cubicBezTo>
                    <a:pt x="12930" y="6943"/>
                    <a:pt x="14657" y="8670"/>
                    <a:pt x="14657" y="10800"/>
                  </a:cubicBezTo>
                  <a:cubicBezTo>
                    <a:pt x="14657" y="12930"/>
                    <a:pt x="12930" y="14657"/>
                    <a:pt x="10800" y="14657"/>
                  </a:cubicBezTo>
                  <a:close/>
                  <a:moveTo>
                    <a:pt x="20016" y="9930"/>
                  </a:moveTo>
                  <a:cubicBezTo>
                    <a:pt x="21001" y="9522"/>
                    <a:pt x="21600" y="9257"/>
                    <a:pt x="21600" y="9257"/>
                  </a:cubicBezTo>
                  <a:lnTo>
                    <a:pt x="20829" y="6171"/>
                  </a:lnTo>
                  <a:cubicBezTo>
                    <a:pt x="20829" y="6171"/>
                    <a:pt x="20119" y="6283"/>
                    <a:pt x="18990" y="6492"/>
                  </a:cubicBezTo>
                  <a:cubicBezTo>
                    <a:pt x="18430" y="5424"/>
                    <a:pt x="17677" y="4501"/>
                    <a:pt x="16789" y="3749"/>
                  </a:cubicBezTo>
                  <a:cubicBezTo>
                    <a:pt x="17377" y="2418"/>
                    <a:pt x="17743" y="1543"/>
                    <a:pt x="17743" y="1543"/>
                  </a:cubicBezTo>
                  <a:lnTo>
                    <a:pt x="14657" y="0"/>
                  </a:lnTo>
                  <a:cubicBezTo>
                    <a:pt x="14657" y="0"/>
                    <a:pt x="14156" y="750"/>
                    <a:pt x="13405" y="1922"/>
                  </a:cubicBezTo>
                  <a:cubicBezTo>
                    <a:pt x="12297" y="1595"/>
                    <a:pt x="11120" y="1470"/>
                    <a:pt x="9929" y="1584"/>
                  </a:cubicBezTo>
                  <a:cubicBezTo>
                    <a:pt x="9522" y="599"/>
                    <a:pt x="9257" y="0"/>
                    <a:pt x="9257" y="0"/>
                  </a:cubicBezTo>
                  <a:lnTo>
                    <a:pt x="6171" y="771"/>
                  </a:lnTo>
                  <a:cubicBezTo>
                    <a:pt x="6171" y="771"/>
                    <a:pt x="6283" y="1481"/>
                    <a:pt x="6492" y="2610"/>
                  </a:cubicBezTo>
                  <a:cubicBezTo>
                    <a:pt x="5420" y="3172"/>
                    <a:pt x="4494" y="3929"/>
                    <a:pt x="3740" y="4821"/>
                  </a:cubicBezTo>
                  <a:cubicBezTo>
                    <a:pt x="2414" y="4227"/>
                    <a:pt x="1543" y="3857"/>
                    <a:pt x="1543" y="3857"/>
                  </a:cubicBezTo>
                  <a:lnTo>
                    <a:pt x="0" y="6943"/>
                  </a:lnTo>
                  <a:cubicBezTo>
                    <a:pt x="0" y="6943"/>
                    <a:pt x="748" y="7450"/>
                    <a:pt x="1919" y="8207"/>
                  </a:cubicBezTo>
                  <a:cubicBezTo>
                    <a:pt x="1595" y="9313"/>
                    <a:pt x="1471" y="10485"/>
                    <a:pt x="1584" y="11672"/>
                  </a:cubicBezTo>
                  <a:cubicBezTo>
                    <a:pt x="599" y="12078"/>
                    <a:pt x="0" y="12343"/>
                    <a:pt x="0" y="12343"/>
                  </a:cubicBezTo>
                  <a:lnTo>
                    <a:pt x="771" y="15429"/>
                  </a:lnTo>
                  <a:cubicBezTo>
                    <a:pt x="771" y="15429"/>
                    <a:pt x="1480" y="15317"/>
                    <a:pt x="2609" y="15107"/>
                  </a:cubicBezTo>
                  <a:cubicBezTo>
                    <a:pt x="3172" y="16179"/>
                    <a:pt x="3928" y="17106"/>
                    <a:pt x="4820" y="17860"/>
                  </a:cubicBezTo>
                  <a:cubicBezTo>
                    <a:pt x="4227" y="19186"/>
                    <a:pt x="3857" y="20057"/>
                    <a:pt x="3857" y="20057"/>
                  </a:cubicBezTo>
                  <a:lnTo>
                    <a:pt x="6943" y="21600"/>
                  </a:lnTo>
                  <a:cubicBezTo>
                    <a:pt x="6943" y="21600"/>
                    <a:pt x="7449" y="20852"/>
                    <a:pt x="8206" y="19681"/>
                  </a:cubicBezTo>
                  <a:cubicBezTo>
                    <a:pt x="9312" y="20005"/>
                    <a:pt x="10485" y="20129"/>
                    <a:pt x="11672" y="20016"/>
                  </a:cubicBezTo>
                  <a:cubicBezTo>
                    <a:pt x="12078" y="21001"/>
                    <a:pt x="12343" y="21600"/>
                    <a:pt x="12343" y="21600"/>
                  </a:cubicBezTo>
                  <a:lnTo>
                    <a:pt x="15429" y="20829"/>
                  </a:lnTo>
                  <a:cubicBezTo>
                    <a:pt x="15429" y="20829"/>
                    <a:pt x="15317" y="20120"/>
                    <a:pt x="15107" y="18991"/>
                  </a:cubicBezTo>
                  <a:cubicBezTo>
                    <a:pt x="16176" y="18431"/>
                    <a:pt x="17099" y="17676"/>
                    <a:pt x="17852" y="16788"/>
                  </a:cubicBezTo>
                  <a:cubicBezTo>
                    <a:pt x="19183" y="17377"/>
                    <a:pt x="20057" y="17743"/>
                    <a:pt x="20057" y="17743"/>
                  </a:cubicBezTo>
                  <a:lnTo>
                    <a:pt x="21600" y="14657"/>
                  </a:lnTo>
                  <a:cubicBezTo>
                    <a:pt x="21600" y="14657"/>
                    <a:pt x="20851" y="14156"/>
                    <a:pt x="19678" y="13405"/>
                  </a:cubicBezTo>
                  <a:cubicBezTo>
                    <a:pt x="20005" y="12296"/>
                    <a:pt x="20130" y="11120"/>
                    <a:pt x="20016" y="99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18" name="Shape 34248">
              <a:extLst>
                <a:ext uri="{FF2B5EF4-FFF2-40B4-BE49-F238E27FC236}">
                  <a16:creationId xmlns:a16="http://schemas.microsoft.com/office/drawing/2014/main" id="{7EA4D8CC-C1B2-A14A-9C66-409A714C6357}"/>
                </a:ext>
              </a:extLst>
            </p:cNvPr>
            <p:cNvSpPr/>
            <p:nvPr/>
          </p:nvSpPr>
          <p:spPr>
            <a:xfrm>
              <a:off x="11187068" y="11262359"/>
              <a:ext cx="266020" cy="24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19" name="Shape 34249">
              <a:extLst>
                <a:ext uri="{FF2B5EF4-FFF2-40B4-BE49-F238E27FC236}">
                  <a16:creationId xmlns:a16="http://schemas.microsoft.com/office/drawing/2014/main" id="{A49387FC-C1C9-8640-8B35-6D58A8D1920C}"/>
                </a:ext>
              </a:extLst>
            </p:cNvPr>
            <p:cNvSpPr/>
            <p:nvPr/>
          </p:nvSpPr>
          <p:spPr>
            <a:xfrm>
              <a:off x="11097651" y="11556529"/>
              <a:ext cx="363722" cy="489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89"/>
                  </a:moveTo>
                  <a:lnTo>
                    <a:pt x="7526" y="11318"/>
                  </a:lnTo>
                  <a:lnTo>
                    <a:pt x="10639" y="10027"/>
                  </a:lnTo>
                  <a:lnTo>
                    <a:pt x="6735" y="4831"/>
                  </a:lnTo>
                  <a:cubicBezTo>
                    <a:pt x="7186" y="4822"/>
                    <a:pt x="7638" y="4734"/>
                    <a:pt x="8042" y="4542"/>
                  </a:cubicBezTo>
                  <a:cubicBezTo>
                    <a:pt x="8843" y="4160"/>
                    <a:pt x="9286" y="3488"/>
                    <a:pt x="9338" y="2779"/>
                  </a:cubicBezTo>
                  <a:cubicBezTo>
                    <a:pt x="9343" y="2717"/>
                    <a:pt x="9344" y="2654"/>
                    <a:pt x="9343" y="2591"/>
                  </a:cubicBezTo>
                  <a:cubicBezTo>
                    <a:pt x="10859" y="2532"/>
                    <a:pt x="12290" y="2713"/>
                    <a:pt x="13557" y="3159"/>
                  </a:cubicBezTo>
                  <a:cubicBezTo>
                    <a:pt x="15647" y="3894"/>
                    <a:pt x="17171" y="5277"/>
                    <a:pt x="17964" y="7158"/>
                  </a:cubicBezTo>
                  <a:cubicBezTo>
                    <a:pt x="19200" y="10089"/>
                    <a:pt x="17878" y="13269"/>
                    <a:pt x="14770" y="15143"/>
                  </a:cubicBezTo>
                  <a:lnTo>
                    <a:pt x="13545" y="13629"/>
                  </a:lnTo>
                  <a:lnTo>
                    <a:pt x="15711" y="12662"/>
                  </a:lnTo>
                  <a:lnTo>
                    <a:pt x="15100" y="11906"/>
                  </a:lnTo>
                  <a:lnTo>
                    <a:pt x="7202" y="15433"/>
                  </a:lnTo>
                  <a:lnTo>
                    <a:pt x="7813" y="16189"/>
                  </a:lnTo>
                  <a:lnTo>
                    <a:pt x="9983" y="15220"/>
                  </a:lnTo>
                  <a:lnTo>
                    <a:pt x="11972" y="17680"/>
                  </a:lnTo>
                  <a:lnTo>
                    <a:pt x="7432" y="19708"/>
                  </a:lnTo>
                  <a:lnTo>
                    <a:pt x="8961" y="21600"/>
                  </a:lnTo>
                  <a:lnTo>
                    <a:pt x="21600" y="15956"/>
                  </a:lnTo>
                  <a:lnTo>
                    <a:pt x="20070" y="14064"/>
                  </a:lnTo>
                  <a:lnTo>
                    <a:pt x="16905" y="15477"/>
                  </a:lnTo>
                  <a:cubicBezTo>
                    <a:pt x="19819" y="13226"/>
                    <a:pt x="20973" y="9873"/>
                    <a:pt x="19662" y="6762"/>
                  </a:cubicBezTo>
                  <a:cubicBezTo>
                    <a:pt x="18716" y="4520"/>
                    <a:pt x="16868" y="2861"/>
                    <a:pt x="14317" y="1964"/>
                  </a:cubicBezTo>
                  <a:cubicBezTo>
                    <a:pt x="12625" y="1368"/>
                    <a:pt x="10722" y="1151"/>
                    <a:pt x="8713" y="1295"/>
                  </a:cubicBezTo>
                  <a:cubicBezTo>
                    <a:pt x="7813" y="536"/>
                    <a:pt x="6285" y="336"/>
                    <a:pt x="5078" y="875"/>
                  </a:cubicBezTo>
                  <a:cubicBezTo>
                    <a:pt x="4725" y="1032"/>
                    <a:pt x="4440" y="1236"/>
                    <a:pt x="4217" y="1471"/>
                  </a:cubicBezTo>
                  <a:lnTo>
                    <a:pt x="3109" y="0"/>
                  </a:lnTo>
                  <a:lnTo>
                    <a:pt x="0" y="1289"/>
                  </a:lnTo>
                  <a:close/>
                  <a:moveTo>
                    <a:pt x="5994" y="2008"/>
                  </a:moveTo>
                  <a:cubicBezTo>
                    <a:pt x="6453" y="1798"/>
                    <a:pt x="7049" y="1856"/>
                    <a:pt x="7404" y="2156"/>
                  </a:cubicBezTo>
                  <a:cubicBezTo>
                    <a:pt x="7771" y="2467"/>
                    <a:pt x="7762" y="2932"/>
                    <a:pt x="7387" y="3235"/>
                  </a:cubicBezTo>
                  <a:cubicBezTo>
                    <a:pt x="7313" y="3300"/>
                    <a:pt x="7226" y="3359"/>
                    <a:pt x="7123" y="3405"/>
                  </a:cubicBezTo>
                  <a:cubicBezTo>
                    <a:pt x="6605" y="3637"/>
                    <a:pt x="5928" y="3511"/>
                    <a:pt x="5619" y="3126"/>
                  </a:cubicBezTo>
                  <a:cubicBezTo>
                    <a:pt x="5309" y="2742"/>
                    <a:pt x="5480" y="2244"/>
                    <a:pt x="5994" y="20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20" name="Shape 34250">
              <a:extLst>
                <a:ext uri="{FF2B5EF4-FFF2-40B4-BE49-F238E27FC236}">
                  <a16:creationId xmlns:a16="http://schemas.microsoft.com/office/drawing/2014/main" id="{929D6D8D-C30E-1E44-9447-2159C55BBC73}"/>
                </a:ext>
              </a:extLst>
            </p:cNvPr>
            <p:cNvSpPr/>
            <p:nvPr/>
          </p:nvSpPr>
          <p:spPr>
            <a:xfrm>
              <a:off x="11475026" y="12061751"/>
              <a:ext cx="218222" cy="28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21" name="Shape 34251">
              <a:extLst>
                <a:ext uri="{FF2B5EF4-FFF2-40B4-BE49-F238E27FC236}">
                  <a16:creationId xmlns:a16="http://schemas.microsoft.com/office/drawing/2014/main" id="{AA59C61D-8D16-4F45-82E5-8A19584579B4}"/>
                </a:ext>
              </a:extLst>
            </p:cNvPr>
            <p:cNvSpPr/>
            <p:nvPr/>
          </p:nvSpPr>
          <p:spPr>
            <a:xfrm>
              <a:off x="11001064" y="12147982"/>
              <a:ext cx="241994" cy="279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22" name="Shape 34252">
              <a:extLst>
                <a:ext uri="{FF2B5EF4-FFF2-40B4-BE49-F238E27FC236}">
                  <a16:creationId xmlns:a16="http://schemas.microsoft.com/office/drawing/2014/main" id="{532D4F21-EDC3-5A43-BEE7-D7F38D49BCF1}"/>
                </a:ext>
              </a:extLst>
            </p:cNvPr>
            <p:cNvSpPr/>
            <p:nvPr/>
          </p:nvSpPr>
          <p:spPr>
            <a:xfrm>
              <a:off x="11499317" y="12714275"/>
              <a:ext cx="353634" cy="243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9" y="10800"/>
                  </a:moveTo>
                  <a:lnTo>
                    <a:pt x="14850" y="5891"/>
                  </a:lnTo>
                  <a:lnTo>
                    <a:pt x="18865" y="5891"/>
                  </a:lnTo>
                  <a:lnTo>
                    <a:pt x="20250" y="10800"/>
                  </a:lnTo>
                  <a:lnTo>
                    <a:pt x="14829" y="10800"/>
                  </a:lnTo>
                  <a:close/>
                  <a:moveTo>
                    <a:pt x="20250" y="5564"/>
                  </a:moveTo>
                  <a:cubicBezTo>
                    <a:pt x="19879" y="3856"/>
                    <a:pt x="18900" y="3919"/>
                    <a:pt x="18900" y="3919"/>
                  </a:cubicBezTo>
                  <a:lnTo>
                    <a:pt x="13495" y="3919"/>
                  </a:lnTo>
                  <a:lnTo>
                    <a:pt x="13495" y="18655"/>
                  </a:lnTo>
                  <a:lnTo>
                    <a:pt x="15525" y="18655"/>
                  </a:lnTo>
                  <a:cubicBezTo>
                    <a:pt x="15527" y="14736"/>
                    <a:pt x="16734" y="14727"/>
                    <a:pt x="18225" y="14728"/>
                  </a:cubicBezTo>
                  <a:cubicBezTo>
                    <a:pt x="19716" y="14728"/>
                    <a:pt x="20918" y="14757"/>
                    <a:pt x="20924" y="18655"/>
                  </a:cubicBezTo>
                  <a:lnTo>
                    <a:pt x="21600" y="18655"/>
                  </a:lnTo>
                  <a:lnTo>
                    <a:pt x="21600" y="10817"/>
                  </a:lnTo>
                  <a:cubicBezTo>
                    <a:pt x="21600" y="10817"/>
                    <a:pt x="20621" y="7272"/>
                    <a:pt x="20250" y="5564"/>
                  </a:cubicBezTo>
                  <a:close/>
                  <a:moveTo>
                    <a:pt x="12690" y="1964"/>
                  </a:moveTo>
                  <a:lnTo>
                    <a:pt x="12690" y="18655"/>
                  </a:lnTo>
                  <a:lnTo>
                    <a:pt x="6750" y="18655"/>
                  </a:lnTo>
                  <a:cubicBezTo>
                    <a:pt x="6750" y="14728"/>
                    <a:pt x="5541" y="14728"/>
                    <a:pt x="4050" y="14728"/>
                  </a:cubicBezTo>
                  <a:cubicBezTo>
                    <a:pt x="2559" y="14728"/>
                    <a:pt x="1350" y="14728"/>
                    <a:pt x="1350" y="18655"/>
                  </a:cubicBezTo>
                  <a:lnTo>
                    <a:pt x="0" y="18655"/>
                  </a:lnTo>
                  <a:lnTo>
                    <a:pt x="0" y="1964"/>
                  </a:lnTo>
                  <a:cubicBezTo>
                    <a:pt x="0" y="1421"/>
                    <a:pt x="151" y="931"/>
                    <a:pt x="395" y="575"/>
                  </a:cubicBezTo>
                  <a:cubicBezTo>
                    <a:pt x="640" y="220"/>
                    <a:pt x="977" y="0"/>
                    <a:pt x="1350" y="0"/>
                  </a:cubicBezTo>
                  <a:lnTo>
                    <a:pt x="11340" y="0"/>
                  </a:lnTo>
                  <a:cubicBezTo>
                    <a:pt x="11713" y="0"/>
                    <a:pt x="12050" y="220"/>
                    <a:pt x="12295" y="575"/>
                  </a:cubicBezTo>
                  <a:cubicBezTo>
                    <a:pt x="12539" y="931"/>
                    <a:pt x="12690" y="1421"/>
                    <a:pt x="12690" y="1964"/>
                  </a:cubicBezTo>
                  <a:close/>
                  <a:moveTo>
                    <a:pt x="4050" y="19636"/>
                  </a:moveTo>
                  <a:cubicBezTo>
                    <a:pt x="3677" y="19636"/>
                    <a:pt x="3375" y="19197"/>
                    <a:pt x="3375" y="18655"/>
                  </a:cubicBezTo>
                  <a:cubicBezTo>
                    <a:pt x="3375" y="18112"/>
                    <a:pt x="3677" y="17673"/>
                    <a:pt x="4050" y="17673"/>
                  </a:cubicBezTo>
                  <a:cubicBezTo>
                    <a:pt x="4423" y="17673"/>
                    <a:pt x="4725" y="18112"/>
                    <a:pt x="4725" y="18655"/>
                  </a:cubicBezTo>
                  <a:cubicBezTo>
                    <a:pt x="4725" y="19197"/>
                    <a:pt x="4423" y="19636"/>
                    <a:pt x="4050" y="19636"/>
                  </a:cubicBezTo>
                  <a:close/>
                  <a:moveTo>
                    <a:pt x="4050" y="15709"/>
                  </a:moveTo>
                  <a:cubicBezTo>
                    <a:pt x="2932" y="15709"/>
                    <a:pt x="2025" y="17028"/>
                    <a:pt x="2025" y="18655"/>
                  </a:cubicBezTo>
                  <a:cubicBezTo>
                    <a:pt x="2025" y="20281"/>
                    <a:pt x="2932" y="21600"/>
                    <a:pt x="4050" y="21600"/>
                  </a:cubicBezTo>
                  <a:cubicBezTo>
                    <a:pt x="5168" y="21600"/>
                    <a:pt x="6075" y="20281"/>
                    <a:pt x="6075" y="18655"/>
                  </a:cubicBezTo>
                  <a:cubicBezTo>
                    <a:pt x="6075" y="17028"/>
                    <a:pt x="5168" y="15709"/>
                    <a:pt x="4050" y="15709"/>
                  </a:cubicBezTo>
                  <a:close/>
                  <a:moveTo>
                    <a:pt x="18225" y="19636"/>
                  </a:moveTo>
                  <a:cubicBezTo>
                    <a:pt x="17852" y="19636"/>
                    <a:pt x="17550" y="19197"/>
                    <a:pt x="17550" y="18655"/>
                  </a:cubicBezTo>
                  <a:cubicBezTo>
                    <a:pt x="17550" y="18112"/>
                    <a:pt x="17852" y="17673"/>
                    <a:pt x="18225" y="17673"/>
                  </a:cubicBezTo>
                  <a:cubicBezTo>
                    <a:pt x="18598" y="17673"/>
                    <a:pt x="18900" y="18112"/>
                    <a:pt x="18900" y="18655"/>
                  </a:cubicBezTo>
                  <a:cubicBezTo>
                    <a:pt x="18900" y="19197"/>
                    <a:pt x="18598" y="19636"/>
                    <a:pt x="18225" y="19636"/>
                  </a:cubicBezTo>
                  <a:close/>
                  <a:moveTo>
                    <a:pt x="18225" y="15709"/>
                  </a:moveTo>
                  <a:cubicBezTo>
                    <a:pt x="17107" y="15709"/>
                    <a:pt x="16200" y="17028"/>
                    <a:pt x="16200" y="18655"/>
                  </a:cubicBezTo>
                  <a:cubicBezTo>
                    <a:pt x="16200" y="20281"/>
                    <a:pt x="17107" y="21600"/>
                    <a:pt x="18225" y="21600"/>
                  </a:cubicBezTo>
                  <a:cubicBezTo>
                    <a:pt x="19343" y="21600"/>
                    <a:pt x="20250" y="20281"/>
                    <a:pt x="20250" y="18655"/>
                  </a:cubicBezTo>
                  <a:cubicBezTo>
                    <a:pt x="20250" y="17028"/>
                    <a:pt x="19343" y="15709"/>
                    <a:pt x="18225" y="1570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b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23" name="Shape 34253">
              <a:extLst>
                <a:ext uri="{FF2B5EF4-FFF2-40B4-BE49-F238E27FC236}">
                  <a16:creationId xmlns:a16="http://schemas.microsoft.com/office/drawing/2014/main" id="{F78AB9E7-9FBD-3D4F-9F6B-430237196299}"/>
                </a:ext>
              </a:extLst>
            </p:cNvPr>
            <p:cNvSpPr/>
            <p:nvPr/>
          </p:nvSpPr>
          <p:spPr>
            <a:xfrm rot="1920000">
              <a:off x="12259440" y="12552699"/>
              <a:ext cx="459460" cy="12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36"/>
                  </a:moveTo>
                  <a:lnTo>
                    <a:pt x="17631" y="5428"/>
                  </a:lnTo>
                  <a:lnTo>
                    <a:pt x="17241" y="21600"/>
                  </a:lnTo>
                  <a:cubicBezTo>
                    <a:pt x="17241" y="21600"/>
                    <a:pt x="21600" y="14936"/>
                    <a:pt x="21600" y="14936"/>
                  </a:cubicBezTo>
                  <a:close/>
                  <a:moveTo>
                    <a:pt x="16506" y="21368"/>
                  </a:moveTo>
                  <a:lnTo>
                    <a:pt x="16896" y="5196"/>
                  </a:lnTo>
                  <a:lnTo>
                    <a:pt x="3794" y="1071"/>
                  </a:lnTo>
                  <a:lnTo>
                    <a:pt x="3401" y="17243"/>
                  </a:lnTo>
                  <a:cubicBezTo>
                    <a:pt x="3401" y="17243"/>
                    <a:pt x="16506" y="21368"/>
                    <a:pt x="16506" y="21368"/>
                  </a:cubicBezTo>
                  <a:close/>
                  <a:moveTo>
                    <a:pt x="2651" y="17004"/>
                  </a:moveTo>
                  <a:lnTo>
                    <a:pt x="3043" y="832"/>
                  </a:lnTo>
                  <a:lnTo>
                    <a:pt x="393" y="0"/>
                  </a:lnTo>
                  <a:lnTo>
                    <a:pt x="0" y="16172"/>
                  </a:lnTo>
                  <a:cubicBezTo>
                    <a:pt x="0" y="16172"/>
                    <a:pt x="2651" y="17004"/>
                    <a:pt x="2651" y="1700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24" name="Shape 34254">
              <a:extLst>
                <a:ext uri="{FF2B5EF4-FFF2-40B4-BE49-F238E27FC236}">
                  <a16:creationId xmlns:a16="http://schemas.microsoft.com/office/drawing/2014/main" id="{D6B4C8F8-34FF-BB45-A84F-10FC705BF7EC}"/>
                </a:ext>
              </a:extLst>
            </p:cNvPr>
            <p:cNvSpPr/>
            <p:nvPr/>
          </p:nvSpPr>
          <p:spPr>
            <a:xfrm>
              <a:off x="10340903" y="5125500"/>
              <a:ext cx="609452" cy="544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25" name="Shape 34255">
              <a:extLst>
                <a:ext uri="{FF2B5EF4-FFF2-40B4-BE49-F238E27FC236}">
                  <a16:creationId xmlns:a16="http://schemas.microsoft.com/office/drawing/2014/main" id="{535F2128-52E3-7043-86CD-F3523629279F}"/>
                </a:ext>
              </a:extLst>
            </p:cNvPr>
            <p:cNvSpPr/>
            <p:nvPr/>
          </p:nvSpPr>
          <p:spPr>
            <a:xfrm>
              <a:off x="9854702" y="4803941"/>
              <a:ext cx="502982" cy="45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9" h="20716" extrusionOk="0">
                  <a:moveTo>
                    <a:pt x="19071" y="18146"/>
                  </a:moveTo>
                  <a:cubicBezTo>
                    <a:pt x="20183" y="16314"/>
                    <a:pt x="19749" y="13820"/>
                    <a:pt x="18102" y="12586"/>
                  </a:cubicBezTo>
                  <a:cubicBezTo>
                    <a:pt x="17662" y="12256"/>
                    <a:pt x="17178" y="12053"/>
                    <a:pt x="16685" y="11962"/>
                  </a:cubicBezTo>
                  <a:lnTo>
                    <a:pt x="16672" y="15889"/>
                  </a:lnTo>
                  <a:cubicBezTo>
                    <a:pt x="16671" y="16166"/>
                    <a:pt x="16469" y="16390"/>
                    <a:pt x="16220" y="16389"/>
                  </a:cubicBezTo>
                  <a:cubicBezTo>
                    <a:pt x="15971" y="16388"/>
                    <a:pt x="15770" y="16164"/>
                    <a:pt x="15771" y="15887"/>
                  </a:cubicBezTo>
                  <a:lnTo>
                    <a:pt x="15784" y="11921"/>
                  </a:lnTo>
                  <a:cubicBezTo>
                    <a:pt x="14735" y="12022"/>
                    <a:pt x="13732" y="12627"/>
                    <a:pt x="13098" y="13672"/>
                  </a:cubicBezTo>
                  <a:cubicBezTo>
                    <a:pt x="11985" y="15504"/>
                    <a:pt x="12420" y="17998"/>
                    <a:pt x="14067" y="19232"/>
                  </a:cubicBezTo>
                  <a:cubicBezTo>
                    <a:pt x="15713" y="20465"/>
                    <a:pt x="17958" y="19979"/>
                    <a:pt x="19071" y="18146"/>
                  </a:cubicBezTo>
                  <a:close/>
                  <a:moveTo>
                    <a:pt x="16740" y="7857"/>
                  </a:moveTo>
                  <a:lnTo>
                    <a:pt x="15291" y="6772"/>
                  </a:lnTo>
                  <a:cubicBezTo>
                    <a:pt x="15127" y="6649"/>
                    <a:pt x="15015" y="6369"/>
                    <a:pt x="15043" y="6151"/>
                  </a:cubicBezTo>
                  <a:lnTo>
                    <a:pt x="15275" y="4322"/>
                  </a:lnTo>
                  <a:lnTo>
                    <a:pt x="11975" y="5321"/>
                  </a:lnTo>
                  <a:cubicBezTo>
                    <a:pt x="11975" y="5321"/>
                    <a:pt x="12203" y="5706"/>
                    <a:pt x="12483" y="6179"/>
                  </a:cubicBezTo>
                  <a:lnTo>
                    <a:pt x="16109" y="8895"/>
                  </a:lnTo>
                  <a:cubicBezTo>
                    <a:pt x="16109" y="8895"/>
                    <a:pt x="16740" y="7857"/>
                    <a:pt x="16740" y="7857"/>
                  </a:cubicBezTo>
                  <a:close/>
                  <a:moveTo>
                    <a:pt x="15093" y="9342"/>
                  </a:moveTo>
                  <a:lnTo>
                    <a:pt x="13604" y="8227"/>
                  </a:lnTo>
                  <a:cubicBezTo>
                    <a:pt x="13647" y="8494"/>
                    <a:pt x="13599" y="8776"/>
                    <a:pt x="13458" y="9008"/>
                  </a:cubicBezTo>
                  <a:lnTo>
                    <a:pt x="13459" y="9008"/>
                  </a:lnTo>
                  <a:cubicBezTo>
                    <a:pt x="13459" y="9008"/>
                    <a:pt x="13042" y="9692"/>
                    <a:pt x="12523" y="10542"/>
                  </a:cubicBezTo>
                  <a:cubicBezTo>
                    <a:pt x="12523" y="10542"/>
                    <a:pt x="15093" y="9342"/>
                    <a:pt x="15093" y="9342"/>
                  </a:cubicBezTo>
                  <a:close/>
                  <a:moveTo>
                    <a:pt x="11619" y="8259"/>
                  </a:moveTo>
                  <a:cubicBezTo>
                    <a:pt x="11619" y="8259"/>
                    <a:pt x="10321" y="6315"/>
                    <a:pt x="9704" y="5383"/>
                  </a:cubicBezTo>
                  <a:lnTo>
                    <a:pt x="8507" y="5869"/>
                  </a:lnTo>
                  <a:cubicBezTo>
                    <a:pt x="8769" y="6978"/>
                    <a:pt x="8675" y="8186"/>
                    <a:pt x="8184" y="9262"/>
                  </a:cubicBezTo>
                  <a:lnTo>
                    <a:pt x="10126" y="10718"/>
                  </a:lnTo>
                  <a:cubicBezTo>
                    <a:pt x="10126" y="10718"/>
                    <a:pt x="11619" y="8259"/>
                    <a:pt x="11619" y="8259"/>
                  </a:cubicBezTo>
                  <a:close/>
                  <a:moveTo>
                    <a:pt x="7096" y="9656"/>
                  </a:moveTo>
                  <a:lnTo>
                    <a:pt x="4125" y="7430"/>
                  </a:lnTo>
                  <a:cubicBezTo>
                    <a:pt x="3919" y="7275"/>
                    <a:pt x="3865" y="6964"/>
                    <a:pt x="4004" y="6735"/>
                  </a:cubicBezTo>
                  <a:cubicBezTo>
                    <a:pt x="4067" y="6631"/>
                    <a:pt x="4159" y="6564"/>
                    <a:pt x="4260" y="6533"/>
                  </a:cubicBezTo>
                  <a:lnTo>
                    <a:pt x="4259" y="6531"/>
                  </a:lnTo>
                  <a:lnTo>
                    <a:pt x="7505" y="5212"/>
                  </a:lnTo>
                  <a:cubicBezTo>
                    <a:pt x="7238" y="4652"/>
                    <a:pt x="6848" y="4155"/>
                    <a:pt x="6343" y="3777"/>
                  </a:cubicBezTo>
                  <a:cubicBezTo>
                    <a:pt x="4697" y="2543"/>
                    <a:pt x="2452" y="3030"/>
                    <a:pt x="1339" y="4862"/>
                  </a:cubicBezTo>
                  <a:cubicBezTo>
                    <a:pt x="227" y="6694"/>
                    <a:pt x="661" y="9188"/>
                    <a:pt x="2308" y="10422"/>
                  </a:cubicBezTo>
                  <a:cubicBezTo>
                    <a:pt x="3854" y="11580"/>
                    <a:pt x="5928" y="11221"/>
                    <a:pt x="7096" y="9656"/>
                  </a:cubicBezTo>
                  <a:close/>
                  <a:moveTo>
                    <a:pt x="5362" y="7148"/>
                  </a:moveTo>
                  <a:lnTo>
                    <a:pt x="7578" y="8808"/>
                  </a:lnTo>
                  <a:cubicBezTo>
                    <a:pt x="7940" y="7960"/>
                    <a:pt x="8013" y="7021"/>
                    <a:pt x="7822" y="6148"/>
                  </a:cubicBezTo>
                  <a:cubicBezTo>
                    <a:pt x="7822" y="6148"/>
                    <a:pt x="5362" y="7148"/>
                    <a:pt x="5362" y="7148"/>
                  </a:cubicBezTo>
                  <a:close/>
                  <a:moveTo>
                    <a:pt x="19668" y="18594"/>
                  </a:moveTo>
                  <a:cubicBezTo>
                    <a:pt x="18331" y="20796"/>
                    <a:pt x="15642" y="21379"/>
                    <a:pt x="13663" y="19896"/>
                  </a:cubicBezTo>
                  <a:cubicBezTo>
                    <a:pt x="11684" y="18413"/>
                    <a:pt x="11164" y="15426"/>
                    <a:pt x="12501" y="13224"/>
                  </a:cubicBezTo>
                  <a:cubicBezTo>
                    <a:pt x="13276" y="11948"/>
                    <a:pt x="14505" y="11216"/>
                    <a:pt x="15787" y="11115"/>
                  </a:cubicBezTo>
                  <a:lnTo>
                    <a:pt x="15791" y="10101"/>
                  </a:lnTo>
                  <a:lnTo>
                    <a:pt x="11595" y="12059"/>
                  </a:lnTo>
                  <a:cubicBezTo>
                    <a:pt x="11028" y="12983"/>
                    <a:pt x="10547" y="13764"/>
                    <a:pt x="10524" y="13787"/>
                  </a:cubicBezTo>
                  <a:cubicBezTo>
                    <a:pt x="10135" y="14180"/>
                    <a:pt x="9533" y="14149"/>
                    <a:pt x="9180" y="13717"/>
                  </a:cubicBezTo>
                  <a:cubicBezTo>
                    <a:pt x="8879" y="13349"/>
                    <a:pt x="8857" y="12810"/>
                    <a:pt x="9097" y="12415"/>
                  </a:cubicBezTo>
                  <a:lnTo>
                    <a:pt x="9096" y="12414"/>
                  </a:lnTo>
                  <a:lnTo>
                    <a:pt x="9622" y="11548"/>
                  </a:lnTo>
                  <a:lnTo>
                    <a:pt x="7695" y="10105"/>
                  </a:lnTo>
                  <a:cubicBezTo>
                    <a:pt x="6301" y="12039"/>
                    <a:pt x="3783" y="12494"/>
                    <a:pt x="1904" y="11086"/>
                  </a:cubicBezTo>
                  <a:cubicBezTo>
                    <a:pt x="-75" y="9603"/>
                    <a:pt x="-595" y="6616"/>
                    <a:pt x="742" y="4414"/>
                  </a:cubicBezTo>
                  <a:cubicBezTo>
                    <a:pt x="2079" y="2212"/>
                    <a:pt x="4768" y="1629"/>
                    <a:pt x="6747" y="3112"/>
                  </a:cubicBezTo>
                  <a:cubicBezTo>
                    <a:pt x="7383" y="3589"/>
                    <a:pt x="7868" y="4222"/>
                    <a:pt x="8189" y="4933"/>
                  </a:cubicBezTo>
                  <a:lnTo>
                    <a:pt x="9242" y="4506"/>
                  </a:lnTo>
                  <a:cubicBezTo>
                    <a:pt x="9107" y="3945"/>
                    <a:pt x="9252" y="3323"/>
                    <a:pt x="9665" y="2905"/>
                  </a:cubicBezTo>
                  <a:cubicBezTo>
                    <a:pt x="9859" y="2709"/>
                    <a:pt x="10089" y="2584"/>
                    <a:pt x="10328" y="2526"/>
                  </a:cubicBezTo>
                  <a:lnTo>
                    <a:pt x="10328" y="2525"/>
                  </a:lnTo>
                  <a:lnTo>
                    <a:pt x="15055" y="1211"/>
                  </a:lnTo>
                  <a:lnTo>
                    <a:pt x="15055" y="1211"/>
                  </a:lnTo>
                  <a:cubicBezTo>
                    <a:pt x="15587" y="1000"/>
                    <a:pt x="16204" y="1148"/>
                    <a:pt x="16607" y="1641"/>
                  </a:cubicBezTo>
                  <a:cubicBezTo>
                    <a:pt x="16925" y="2031"/>
                    <a:pt x="17037" y="2548"/>
                    <a:pt x="16952" y="3028"/>
                  </a:cubicBezTo>
                  <a:lnTo>
                    <a:pt x="16953" y="3029"/>
                  </a:lnTo>
                  <a:lnTo>
                    <a:pt x="16496" y="5740"/>
                  </a:lnTo>
                  <a:lnTo>
                    <a:pt x="18231" y="7041"/>
                  </a:lnTo>
                  <a:cubicBezTo>
                    <a:pt x="18561" y="7288"/>
                    <a:pt x="18648" y="7786"/>
                    <a:pt x="18425" y="8153"/>
                  </a:cubicBezTo>
                  <a:cubicBezTo>
                    <a:pt x="18217" y="8496"/>
                    <a:pt x="17812" y="8599"/>
                    <a:pt x="17491" y="8409"/>
                  </a:cubicBezTo>
                  <a:lnTo>
                    <a:pt x="16693" y="9723"/>
                  </a:lnTo>
                  <a:lnTo>
                    <a:pt x="16688" y="11148"/>
                  </a:lnTo>
                  <a:cubicBezTo>
                    <a:pt x="17320" y="11245"/>
                    <a:pt x="17941" y="11499"/>
                    <a:pt x="18505" y="11922"/>
                  </a:cubicBezTo>
                  <a:cubicBezTo>
                    <a:pt x="20485" y="13405"/>
                    <a:pt x="21005" y="16392"/>
                    <a:pt x="19668" y="18594"/>
                  </a:cubicBezTo>
                  <a:close/>
                  <a:moveTo>
                    <a:pt x="17732" y="707"/>
                  </a:moveTo>
                  <a:cubicBezTo>
                    <a:pt x="18178" y="-27"/>
                    <a:pt x="19074" y="-221"/>
                    <a:pt x="19734" y="273"/>
                  </a:cubicBezTo>
                  <a:cubicBezTo>
                    <a:pt x="20394" y="767"/>
                    <a:pt x="20567" y="1763"/>
                    <a:pt x="20121" y="2497"/>
                  </a:cubicBezTo>
                  <a:cubicBezTo>
                    <a:pt x="19676" y="3231"/>
                    <a:pt x="18780" y="3426"/>
                    <a:pt x="18120" y="2931"/>
                  </a:cubicBezTo>
                  <a:cubicBezTo>
                    <a:pt x="17460" y="2437"/>
                    <a:pt x="17287" y="1441"/>
                    <a:pt x="17732" y="7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26" name="Shape 34256">
              <a:extLst>
                <a:ext uri="{FF2B5EF4-FFF2-40B4-BE49-F238E27FC236}">
                  <a16:creationId xmlns:a16="http://schemas.microsoft.com/office/drawing/2014/main" id="{71402C4C-7E53-A840-8C21-BF78B8BF7C4B}"/>
                </a:ext>
              </a:extLst>
            </p:cNvPr>
            <p:cNvSpPr/>
            <p:nvPr/>
          </p:nvSpPr>
          <p:spPr>
            <a:xfrm>
              <a:off x="10882778" y="5040627"/>
              <a:ext cx="347554" cy="30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extrusionOk="0">
                  <a:moveTo>
                    <a:pt x="0" y="307"/>
                  </a:moveTo>
                  <a:lnTo>
                    <a:pt x="120" y="8229"/>
                  </a:lnTo>
                  <a:cubicBezTo>
                    <a:pt x="120" y="8229"/>
                    <a:pt x="1074" y="9367"/>
                    <a:pt x="2052" y="8590"/>
                  </a:cubicBezTo>
                  <a:cubicBezTo>
                    <a:pt x="3133" y="7728"/>
                    <a:pt x="5865" y="7659"/>
                    <a:pt x="5855" y="10716"/>
                  </a:cubicBezTo>
                  <a:cubicBezTo>
                    <a:pt x="5845" y="13772"/>
                    <a:pt x="3624" y="13944"/>
                    <a:pt x="2389" y="13251"/>
                  </a:cubicBezTo>
                  <a:cubicBezTo>
                    <a:pt x="1272" y="12623"/>
                    <a:pt x="199" y="13432"/>
                    <a:pt x="199" y="13432"/>
                  </a:cubicBezTo>
                  <a:lnTo>
                    <a:pt x="323" y="21600"/>
                  </a:lnTo>
                  <a:lnTo>
                    <a:pt x="6451" y="21477"/>
                  </a:lnTo>
                  <a:cubicBezTo>
                    <a:pt x="6451" y="21477"/>
                    <a:pt x="6986" y="20514"/>
                    <a:pt x="6421" y="19495"/>
                  </a:cubicBezTo>
                  <a:cubicBezTo>
                    <a:pt x="5733" y="18260"/>
                    <a:pt x="5615" y="15424"/>
                    <a:pt x="8509" y="15365"/>
                  </a:cubicBezTo>
                  <a:cubicBezTo>
                    <a:pt x="11403" y="15307"/>
                    <a:pt x="11419" y="18067"/>
                    <a:pt x="10615" y="19535"/>
                  </a:cubicBezTo>
                  <a:cubicBezTo>
                    <a:pt x="10013" y="20636"/>
                    <a:pt x="10643" y="21392"/>
                    <a:pt x="10643" y="21392"/>
                  </a:cubicBezTo>
                  <a:lnTo>
                    <a:pt x="15804" y="21289"/>
                  </a:lnTo>
                  <a:cubicBezTo>
                    <a:pt x="15804" y="21289"/>
                    <a:pt x="15557" y="15444"/>
                    <a:pt x="15758" y="13903"/>
                  </a:cubicBezTo>
                  <a:cubicBezTo>
                    <a:pt x="15974" y="12251"/>
                    <a:pt x="17639" y="13349"/>
                    <a:pt x="17948" y="13520"/>
                  </a:cubicBezTo>
                  <a:cubicBezTo>
                    <a:pt x="19729" y="14509"/>
                    <a:pt x="21600" y="13423"/>
                    <a:pt x="21556" y="10521"/>
                  </a:cubicBezTo>
                  <a:cubicBezTo>
                    <a:pt x="21512" y="7619"/>
                    <a:pt x="18822" y="6942"/>
                    <a:pt x="17537" y="8101"/>
                  </a:cubicBezTo>
                  <a:cubicBezTo>
                    <a:pt x="16582" y="8962"/>
                    <a:pt x="15790" y="9114"/>
                    <a:pt x="15630" y="8309"/>
                  </a:cubicBezTo>
                  <a:cubicBezTo>
                    <a:pt x="15257" y="6427"/>
                    <a:pt x="15266" y="0"/>
                    <a:pt x="15266" y="0"/>
                  </a:cubicBezTo>
                  <a:lnTo>
                    <a:pt x="10428" y="97"/>
                  </a:lnTo>
                  <a:cubicBezTo>
                    <a:pt x="10428" y="97"/>
                    <a:pt x="9511" y="1388"/>
                    <a:pt x="10249" y="2454"/>
                  </a:cubicBezTo>
                  <a:cubicBezTo>
                    <a:pt x="11360" y="4059"/>
                    <a:pt x="10780" y="6532"/>
                    <a:pt x="8483" y="6578"/>
                  </a:cubicBezTo>
                  <a:cubicBezTo>
                    <a:pt x="6187" y="6624"/>
                    <a:pt x="5468" y="4417"/>
                    <a:pt x="6490" y="2673"/>
                  </a:cubicBezTo>
                  <a:cubicBezTo>
                    <a:pt x="7062" y="1695"/>
                    <a:pt x="6320" y="191"/>
                    <a:pt x="6320" y="191"/>
                  </a:cubicBezTo>
                  <a:cubicBezTo>
                    <a:pt x="6320" y="191"/>
                    <a:pt x="0" y="307"/>
                    <a:pt x="0" y="3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27" name="Shape 34257">
              <a:extLst>
                <a:ext uri="{FF2B5EF4-FFF2-40B4-BE49-F238E27FC236}">
                  <a16:creationId xmlns:a16="http://schemas.microsoft.com/office/drawing/2014/main" id="{451E88F3-2CAC-3347-A71D-660C63FE9B62}"/>
                </a:ext>
              </a:extLst>
            </p:cNvPr>
            <p:cNvSpPr/>
            <p:nvPr/>
          </p:nvSpPr>
          <p:spPr>
            <a:xfrm>
              <a:off x="10466323" y="4715507"/>
              <a:ext cx="342888" cy="30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28" name="Shape 34258">
              <a:extLst>
                <a:ext uri="{FF2B5EF4-FFF2-40B4-BE49-F238E27FC236}">
                  <a16:creationId xmlns:a16="http://schemas.microsoft.com/office/drawing/2014/main" id="{4600B15C-B1CE-8C43-A001-F032A47E79C9}"/>
                </a:ext>
              </a:extLst>
            </p:cNvPr>
            <p:cNvSpPr/>
            <p:nvPr/>
          </p:nvSpPr>
          <p:spPr>
            <a:xfrm>
              <a:off x="13456598" y="7929263"/>
              <a:ext cx="368866" cy="3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29" name="Shape 34259">
              <a:extLst>
                <a:ext uri="{FF2B5EF4-FFF2-40B4-BE49-F238E27FC236}">
                  <a16:creationId xmlns:a16="http://schemas.microsoft.com/office/drawing/2014/main" id="{6648563B-76C8-C44E-AAF1-EE68B74541F2}"/>
                </a:ext>
              </a:extLst>
            </p:cNvPr>
            <p:cNvSpPr/>
            <p:nvPr/>
          </p:nvSpPr>
          <p:spPr>
            <a:xfrm>
              <a:off x="12160172" y="6699066"/>
              <a:ext cx="392924" cy="35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30" name="Shape 34260">
              <a:extLst>
                <a:ext uri="{FF2B5EF4-FFF2-40B4-BE49-F238E27FC236}">
                  <a16:creationId xmlns:a16="http://schemas.microsoft.com/office/drawing/2014/main" id="{1FAF234E-B86A-2C42-90C2-949CAFF6C11B}"/>
                </a:ext>
              </a:extLst>
            </p:cNvPr>
            <p:cNvSpPr/>
            <p:nvPr/>
          </p:nvSpPr>
          <p:spPr>
            <a:xfrm>
              <a:off x="10867845" y="10886425"/>
              <a:ext cx="279004" cy="24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31" name="Shape 34261">
              <a:extLst>
                <a:ext uri="{FF2B5EF4-FFF2-40B4-BE49-F238E27FC236}">
                  <a16:creationId xmlns:a16="http://schemas.microsoft.com/office/drawing/2014/main" id="{3DDFE104-BAB9-4144-9FAF-758887D423E1}"/>
                </a:ext>
              </a:extLst>
            </p:cNvPr>
            <p:cNvSpPr/>
            <p:nvPr/>
          </p:nvSpPr>
          <p:spPr>
            <a:xfrm>
              <a:off x="12725585" y="12289966"/>
              <a:ext cx="373054" cy="30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9"/>
                  </a:moveTo>
                  <a:cubicBezTo>
                    <a:pt x="20805" y="2994"/>
                    <a:pt x="19949" y="3285"/>
                    <a:pt x="19055" y="3417"/>
                  </a:cubicBezTo>
                  <a:cubicBezTo>
                    <a:pt x="19968" y="2742"/>
                    <a:pt x="20672" y="1676"/>
                    <a:pt x="21003" y="401"/>
                  </a:cubicBezTo>
                  <a:cubicBezTo>
                    <a:pt x="20147" y="1026"/>
                    <a:pt x="19198" y="1478"/>
                    <a:pt x="18187" y="1722"/>
                  </a:cubicBezTo>
                  <a:cubicBezTo>
                    <a:pt x="17379" y="665"/>
                    <a:pt x="16228" y="0"/>
                    <a:pt x="14953" y="0"/>
                  </a:cubicBezTo>
                  <a:cubicBezTo>
                    <a:pt x="12506" y="0"/>
                    <a:pt x="10524" y="2441"/>
                    <a:pt x="10524" y="5454"/>
                  </a:cubicBezTo>
                  <a:cubicBezTo>
                    <a:pt x="10524" y="5881"/>
                    <a:pt x="10561" y="6298"/>
                    <a:pt x="10637" y="6694"/>
                  </a:cubicBezTo>
                  <a:cubicBezTo>
                    <a:pt x="6954" y="6468"/>
                    <a:pt x="3689" y="4296"/>
                    <a:pt x="1504" y="998"/>
                  </a:cubicBezTo>
                  <a:cubicBezTo>
                    <a:pt x="1122" y="1806"/>
                    <a:pt x="903" y="2742"/>
                    <a:pt x="903" y="3739"/>
                  </a:cubicBezTo>
                  <a:cubicBezTo>
                    <a:pt x="903" y="5631"/>
                    <a:pt x="1686" y="7302"/>
                    <a:pt x="2875" y="8279"/>
                  </a:cubicBezTo>
                  <a:cubicBezTo>
                    <a:pt x="2149" y="8248"/>
                    <a:pt x="1466" y="8005"/>
                    <a:pt x="868" y="7599"/>
                  </a:cubicBezTo>
                  <a:cubicBezTo>
                    <a:pt x="868" y="7618"/>
                    <a:pt x="868" y="7641"/>
                    <a:pt x="868" y="7666"/>
                  </a:cubicBezTo>
                  <a:cubicBezTo>
                    <a:pt x="868" y="10307"/>
                    <a:pt x="2395" y="12512"/>
                    <a:pt x="4423" y="13011"/>
                  </a:cubicBezTo>
                  <a:cubicBezTo>
                    <a:pt x="4051" y="13134"/>
                    <a:pt x="3658" y="13201"/>
                    <a:pt x="3255" y="13201"/>
                  </a:cubicBezTo>
                  <a:cubicBezTo>
                    <a:pt x="2970" y="13201"/>
                    <a:pt x="2691" y="13168"/>
                    <a:pt x="2420" y="13106"/>
                  </a:cubicBezTo>
                  <a:cubicBezTo>
                    <a:pt x="2983" y="15270"/>
                    <a:pt x="4621" y="16846"/>
                    <a:pt x="6561" y="16890"/>
                  </a:cubicBezTo>
                  <a:cubicBezTo>
                    <a:pt x="5042" y="18353"/>
                    <a:pt x="3134" y="19225"/>
                    <a:pt x="1056" y="19225"/>
                  </a:cubicBezTo>
                  <a:cubicBezTo>
                    <a:pt x="700" y="19225"/>
                    <a:pt x="347" y="19197"/>
                    <a:pt x="0" y="19149"/>
                  </a:cubicBezTo>
                  <a:cubicBezTo>
                    <a:pt x="1963" y="20695"/>
                    <a:pt x="4290" y="21600"/>
                    <a:pt x="6791" y="21600"/>
                  </a:cubicBezTo>
                  <a:cubicBezTo>
                    <a:pt x="14943" y="21600"/>
                    <a:pt x="19401" y="13291"/>
                    <a:pt x="19401" y="6084"/>
                  </a:cubicBezTo>
                  <a:cubicBezTo>
                    <a:pt x="19401" y="5851"/>
                    <a:pt x="19396" y="5613"/>
                    <a:pt x="19388" y="5380"/>
                  </a:cubicBezTo>
                  <a:cubicBezTo>
                    <a:pt x="20253" y="4614"/>
                    <a:pt x="21005" y="3652"/>
                    <a:pt x="21600" y="2559"/>
                  </a:cubicBezTo>
                  <a:cubicBezTo>
                    <a:pt x="21600" y="2559"/>
                    <a:pt x="21600" y="2559"/>
                    <a:pt x="21600" y="25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32" name="Shape 34262">
              <a:extLst>
                <a:ext uri="{FF2B5EF4-FFF2-40B4-BE49-F238E27FC236}">
                  <a16:creationId xmlns:a16="http://schemas.microsoft.com/office/drawing/2014/main" id="{48EC4AD8-1743-6549-8790-CF4EBEE8AC66}"/>
                </a:ext>
              </a:extLst>
            </p:cNvPr>
            <p:cNvSpPr/>
            <p:nvPr/>
          </p:nvSpPr>
          <p:spPr>
            <a:xfrm>
              <a:off x="13639147" y="5652275"/>
              <a:ext cx="728794" cy="541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33" name="Shape 34263">
              <a:extLst>
                <a:ext uri="{FF2B5EF4-FFF2-40B4-BE49-F238E27FC236}">
                  <a16:creationId xmlns:a16="http://schemas.microsoft.com/office/drawing/2014/main" id="{3BFF5DC1-F4BF-4440-8FFA-5BC15586B5AB}"/>
                </a:ext>
              </a:extLst>
            </p:cNvPr>
            <p:cNvSpPr/>
            <p:nvPr/>
          </p:nvSpPr>
          <p:spPr>
            <a:xfrm>
              <a:off x="14075163" y="6302567"/>
              <a:ext cx="163854" cy="35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2" y="21600"/>
                  </a:moveTo>
                  <a:lnTo>
                    <a:pt x="4786" y="21600"/>
                  </a:lnTo>
                  <a:lnTo>
                    <a:pt x="4786" y="10800"/>
                  </a:lnTo>
                  <a:lnTo>
                    <a:pt x="0" y="10800"/>
                  </a:lnTo>
                  <a:lnTo>
                    <a:pt x="0" y="7077"/>
                  </a:lnTo>
                  <a:lnTo>
                    <a:pt x="4786" y="7077"/>
                  </a:lnTo>
                  <a:lnTo>
                    <a:pt x="4786" y="4842"/>
                  </a:lnTo>
                  <a:cubicBezTo>
                    <a:pt x="4786" y="1806"/>
                    <a:pt x="7489" y="0"/>
                    <a:pt x="15162" y="0"/>
                  </a:cubicBezTo>
                  <a:lnTo>
                    <a:pt x="21552" y="0"/>
                  </a:lnTo>
                  <a:lnTo>
                    <a:pt x="21552" y="3723"/>
                  </a:lnTo>
                  <a:lnTo>
                    <a:pt x="17560" y="3723"/>
                  </a:lnTo>
                  <a:cubicBezTo>
                    <a:pt x="14572" y="3723"/>
                    <a:pt x="14372" y="4243"/>
                    <a:pt x="14372" y="5214"/>
                  </a:cubicBezTo>
                  <a:lnTo>
                    <a:pt x="14362" y="7077"/>
                  </a:lnTo>
                  <a:lnTo>
                    <a:pt x="21600" y="7077"/>
                  </a:lnTo>
                  <a:lnTo>
                    <a:pt x="20752" y="10800"/>
                  </a:lnTo>
                  <a:lnTo>
                    <a:pt x="14362" y="10800"/>
                  </a:lnTo>
                  <a:cubicBezTo>
                    <a:pt x="14362" y="10800"/>
                    <a:pt x="14362" y="21600"/>
                    <a:pt x="14362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34" name="Shape 34264">
              <a:extLst>
                <a:ext uri="{FF2B5EF4-FFF2-40B4-BE49-F238E27FC236}">
                  <a16:creationId xmlns:a16="http://schemas.microsoft.com/office/drawing/2014/main" id="{53D2F0B9-19F7-4645-8207-B4C0D67B09CE}"/>
                </a:ext>
              </a:extLst>
            </p:cNvPr>
            <p:cNvSpPr/>
            <p:nvPr/>
          </p:nvSpPr>
          <p:spPr>
            <a:xfrm>
              <a:off x="11378351" y="9431234"/>
              <a:ext cx="527920" cy="391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35" name="Shape 34265">
              <a:extLst>
                <a:ext uri="{FF2B5EF4-FFF2-40B4-BE49-F238E27FC236}">
                  <a16:creationId xmlns:a16="http://schemas.microsoft.com/office/drawing/2014/main" id="{9DCA91D0-7436-AB44-AED2-7206D8E249E7}"/>
                </a:ext>
              </a:extLst>
            </p:cNvPr>
            <p:cNvSpPr/>
            <p:nvPr/>
          </p:nvSpPr>
          <p:spPr>
            <a:xfrm>
              <a:off x="13182794" y="4769147"/>
              <a:ext cx="316260" cy="23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46" name="Circle">
            <a:extLst>
              <a:ext uri="{FF2B5EF4-FFF2-40B4-BE49-F238E27FC236}">
                <a16:creationId xmlns:a16="http://schemas.microsoft.com/office/drawing/2014/main" id="{9CE9AA58-3F3F-DE40-883D-4C662071E3DE}"/>
              </a:ext>
            </a:extLst>
          </p:cNvPr>
          <p:cNvSpPr/>
          <p:nvPr/>
        </p:nvSpPr>
        <p:spPr>
          <a:xfrm flipV="1">
            <a:off x="5355400" y="2074651"/>
            <a:ext cx="129333" cy="129333"/>
          </a:xfrm>
          <a:prstGeom prst="diamond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9FF3D0C-E921-EA4F-9182-A5AD9113BB17}"/>
              </a:ext>
            </a:extLst>
          </p:cNvPr>
          <p:cNvSpPr txBox="1"/>
          <p:nvPr/>
        </p:nvSpPr>
        <p:spPr>
          <a:xfrm>
            <a:off x="5605254" y="1907714"/>
            <a:ext cx="4167166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TRIBUTO  X  ARBITRAGEM</a:t>
            </a:r>
          </a:p>
        </p:txBody>
      </p:sp>
      <p:sp>
        <p:nvSpPr>
          <p:cNvPr id="136" name="TextBox 148">
            <a:extLst>
              <a:ext uri="{FF2B5EF4-FFF2-40B4-BE49-F238E27FC236}">
                <a16:creationId xmlns:a16="http://schemas.microsoft.com/office/drawing/2014/main" id="{E7C775A1-DB3E-4A40-A4C3-5055BACB5199}"/>
              </a:ext>
            </a:extLst>
          </p:cNvPr>
          <p:cNvSpPr txBox="1"/>
          <p:nvPr/>
        </p:nvSpPr>
        <p:spPr>
          <a:xfrm>
            <a:off x="5747443" y="2588728"/>
            <a:ext cx="4830162" cy="34470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TRIBUTO É UM BEM PATRIMONIAL DISPONÍVEL?</a:t>
            </a: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INTERESSE PÚBLICO – SEMPRE INDISPONÍVEL</a:t>
            </a: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INTERESSE PÚBLICO PRIMÁRIO (coletividade - indisponível)</a:t>
            </a: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INTERESSE PÚBLICO SECUNDÁRIO</a:t>
            </a: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(patrimonial – disponível)</a:t>
            </a:r>
          </a:p>
          <a:p>
            <a:endParaRPr lang="pt-BR" sz="2000" dirty="0">
              <a:solidFill>
                <a:schemeClr val="bg1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0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9" grpId="0"/>
      <p:bldP spid="1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Фигура">
            <a:extLst>
              <a:ext uri="{FF2B5EF4-FFF2-40B4-BE49-F238E27FC236}">
                <a16:creationId xmlns:a16="http://schemas.microsoft.com/office/drawing/2014/main" id="{11C809AC-4A82-5442-B2F9-6F041A2B27B7}"/>
              </a:ext>
            </a:extLst>
          </p:cNvPr>
          <p:cNvSpPr/>
          <p:nvPr/>
        </p:nvSpPr>
        <p:spPr bwMode="auto">
          <a:xfrm>
            <a:off x="5141422" y="1908414"/>
            <a:ext cx="1890825" cy="1861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9" h="20851" extrusionOk="0">
                <a:moveTo>
                  <a:pt x="1" y="10736"/>
                </a:moveTo>
                <a:cubicBezTo>
                  <a:pt x="-74" y="5791"/>
                  <a:pt x="3035" y="2106"/>
                  <a:pt x="7007" y="666"/>
                </a:cubicBezTo>
                <a:cubicBezTo>
                  <a:pt x="10907" y="-749"/>
                  <a:pt x="15586" y="18"/>
                  <a:pt x="18852" y="3666"/>
                </a:cubicBezTo>
                <a:cubicBezTo>
                  <a:pt x="19974" y="4919"/>
                  <a:pt x="20705" y="6356"/>
                  <a:pt x="21094" y="7850"/>
                </a:cubicBezTo>
                <a:cubicBezTo>
                  <a:pt x="21476" y="9323"/>
                  <a:pt x="21526" y="10854"/>
                  <a:pt x="21272" y="12327"/>
                </a:cubicBezTo>
                <a:cubicBezTo>
                  <a:pt x="20780" y="15178"/>
                  <a:pt x="19147" y="17844"/>
                  <a:pt x="16446" y="19576"/>
                </a:cubicBezTo>
                <a:lnTo>
                  <a:pt x="17659" y="20851"/>
                </a:lnTo>
                <a:lnTo>
                  <a:pt x="11189" y="20851"/>
                </a:lnTo>
                <a:lnTo>
                  <a:pt x="11189" y="14426"/>
                </a:lnTo>
                <a:lnTo>
                  <a:pt x="12489" y="15726"/>
                </a:lnTo>
                <a:cubicBezTo>
                  <a:pt x="14377" y="15044"/>
                  <a:pt x="15587" y="13538"/>
                  <a:pt x="16008" y="11843"/>
                </a:cubicBezTo>
                <a:cubicBezTo>
                  <a:pt x="16411" y="10218"/>
                  <a:pt x="16091" y="8391"/>
                  <a:pt x="14774" y="6995"/>
                </a:cubicBezTo>
                <a:cubicBezTo>
                  <a:pt x="12838" y="4944"/>
                  <a:pt x="10165" y="4773"/>
                  <a:pt x="8134" y="5864"/>
                </a:cubicBezTo>
                <a:cubicBezTo>
                  <a:pt x="7076" y="6433"/>
                  <a:pt x="6213" y="7336"/>
                  <a:pt x="5717" y="8432"/>
                </a:cubicBezTo>
                <a:cubicBezTo>
                  <a:pt x="5210" y="9552"/>
                  <a:pt x="5082" y="10878"/>
                  <a:pt x="5520" y="12293"/>
                </a:cubicBezTo>
                <a:cubicBezTo>
                  <a:pt x="4660" y="11758"/>
                  <a:pt x="3725" y="11352"/>
                  <a:pt x="2745" y="11089"/>
                </a:cubicBezTo>
                <a:cubicBezTo>
                  <a:pt x="1851" y="10849"/>
                  <a:pt x="928" y="10730"/>
                  <a:pt x="1" y="10736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4" name="Фигура">
            <a:extLst>
              <a:ext uri="{FF2B5EF4-FFF2-40B4-BE49-F238E27FC236}">
                <a16:creationId xmlns:a16="http://schemas.microsoft.com/office/drawing/2014/main" id="{DF19CDA1-DC00-4E45-B13F-26F32077A4B7}"/>
              </a:ext>
            </a:extLst>
          </p:cNvPr>
          <p:cNvSpPr/>
          <p:nvPr/>
        </p:nvSpPr>
        <p:spPr bwMode="auto">
          <a:xfrm>
            <a:off x="4192082" y="2863648"/>
            <a:ext cx="1850887" cy="1892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1" h="20867" extrusionOk="0">
                <a:moveTo>
                  <a:pt x="21501" y="3787"/>
                </a:moveTo>
                <a:lnTo>
                  <a:pt x="21501" y="9990"/>
                </a:lnTo>
                <a:lnTo>
                  <a:pt x="14929" y="9990"/>
                </a:lnTo>
                <a:lnTo>
                  <a:pt x="16281" y="8704"/>
                </a:lnTo>
                <a:cubicBezTo>
                  <a:pt x="14580" y="4140"/>
                  <a:pt x="7864" y="3920"/>
                  <a:pt x="5837" y="8362"/>
                </a:cubicBezTo>
                <a:cubicBezTo>
                  <a:pt x="4878" y="10464"/>
                  <a:pt x="5470" y="12605"/>
                  <a:pt x="6862" y="14040"/>
                </a:cubicBezTo>
                <a:cubicBezTo>
                  <a:pt x="8248" y="15468"/>
                  <a:pt x="10429" y="16200"/>
                  <a:pt x="12713" y="15502"/>
                </a:cubicBezTo>
                <a:cubicBezTo>
                  <a:pt x="12159" y="16331"/>
                  <a:pt x="11733" y="17232"/>
                  <a:pt x="11448" y="18175"/>
                </a:cubicBezTo>
                <a:cubicBezTo>
                  <a:pt x="11183" y="19051"/>
                  <a:pt x="11042" y="19956"/>
                  <a:pt x="11027" y="20867"/>
                </a:cubicBezTo>
                <a:cubicBezTo>
                  <a:pt x="7844" y="20900"/>
                  <a:pt x="4992" y="19642"/>
                  <a:pt x="2992" y="17624"/>
                </a:cubicBezTo>
                <a:cubicBezTo>
                  <a:pt x="1979" y="16603"/>
                  <a:pt x="1184" y="15386"/>
                  <a:pt x="666" y="14048"/>
                </a:cubicBezTo>
                <a:cubicBezTo>
                  <a:pt x="145" y="12705"/>
                  <a:pt x="-99" y="11235"/>
                  <a:pt x="38" y="9702"/>
                </a:cubicBezTo>
                <a:cubicBezTo>
                  <a:pt x="256" y="7262"/>
                  <a:pt x="1257" y="5184"/>
                  <a:pt x="2727" y="3588"/>
                </a:cubicBezTo>
                <a:cubicBezTo>
                  <a:pt x="4232" y="1956"/>
                  <a:pt x="6226" y="831"/>
                  <a:pt x="8406" y="316"/>
                </a:cubicBezTo>
                <a:cubicBezTo>
                  <a:pt x="12706" y="-700"/>
                  <a:pt x="17572" y="711"/>
                  <a:pt x="20335" y="4861"/>
                </a:cubicBezTo>
                <a:lnTo>
                  <a:pt x="21501" y="3787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5" name="Фигура">
            <a:extLst>
              <a:ext uri="{FF2B5EF4-FFF2-40B4-BE49-F238E27FC236}">
                <a16:creationId xmlns:a16="http://schemas.microsoft.com/office/drawing/2014/main" id="{451AF7B1-30AC-4E41-8337-8EE4C25926CF}"/>
              </a:ext>
            </a:extLst>
          </p:cNvPr>
          <p:cNvSpPr>
            <a:spLocks/>
          </p:cNvSpPr>
          <p:nvPr/>
        </p:nvSpPr>
        <p:spPr bwMode="auto">
          <a:xfrm>
            <a:off x="6130177" y="2863987"/>
            <a:ext cx="1869742" cy="1892068"/>
          </a:xfrm>
          <a:custGeom>
            <a:avLst/>
            <a:gdLst>
              <a:gd name="T0" fmla="*/ 2266997 w 21467"/>
              <a:gd name="T1" fmla="*/ 2293883 h 21208"/>
              <a:gd name="T2" fmla="*/ 2266997 w 21467"/>
              <a:gd name="T3" fmla="*/ 2293883 h 21208"/>
              <a:gd name="T4" fmla="*/ 2266997 w 21467"/>
              <a:gd name="T5" fmla="*/ 2293883 h 21208"/>
              <a:gd name="T6" fmla="*/ 2266997 w 21467"/>
              <a:gd name="T7" fmla="*/ 2293883 h 21208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67" h="21208" extrusionOk="0">
                <a:moveTo>
                  <a:pt x="10372" y="3"/>
                </a:moveTo>
                <a:cubicBezTo>
                  <a:pt x="10348" y="975"/>
                  <a:pt x="10194" y="1941"/>
                  <a:pt x="9914" y="2875"/>
                </a:cubicBezTo>
                <a:cubicBezTo>
                  <a:pt x="9631" y="3818"/>
                  <a:pt x="9222" y="4720"/>
                  <a:pt x="8697" y="5558"/>
                </a:cubicBezTo>
                <a:cubicBezTo>
                  <a:pt x="10843" y="4811"/>
                  <a:pt x="12957" y="5403"/>
                  <a:pt x="14390" y="6707"/>
                </a:cubicBezTo>
                <a:cubicBezTo>
                  <a:pt x="15803" y="7993"/>
                  <a:pt x="16564" y="9984"/>
                  <a:pt x="15935" y="12092"/>
                </a:cubicBezTo>
                <a:cubicBezTo>
                  <a:pt x="15185" y="14609"/>
                  <a:pt x="13018" y="15950"/>
                  <a:pt x="10791" y="16004"/>
                </a:cubicBezTo>
                <a:cubicBezTo>
                  <a:pt x="9683" y="16031"/>
                  <a:pt x="8573" y="15737"/>
                  <a:pt x="7616" y="15155"/>
                </a:cubicBezTo>
                <a:cubicBezTo>
                  <a:pt x="6612" y="14545"/>
                  <a:pt x="5769" y="13615"/>
                  <a:pt x="5249" y="12354"/>
                </a:cubicBezTo>
                <a:lnTo>
                  <a:pt x="6505" y="11107"/>
                </a:lnTo>
                <a:lnTo>
                  <a:pt x="0" y="11107"/>
                </a:lnTo>
                <a:lnTo>
                  <a:pt x="0" y="17436"/>
                </a:lnTo>
                <a:lnTo>
                  <a:pt x="1358" y="16110"/>
                </a:lnTo>
                <a:cubicBezTo>
                  <a:pt x="3668" y="19863"/>
                  <a:pt x="7726" y="21521"/>
                  <a:pt x="11614" y="21159"/>
                </a:cubicBezTo>
                <a:cubicBezTo>
                  <a:pt x="13439" y="20989"/>
                  <a:pt x="15221" y="20372"/>
                  <a:pt x="16771" y="19348"/>
                </a:cubicBezTo>
                <a:cubicBezTo>
                  <a:pt x="18313" y="18329"/>
                  <a:pt x="19638" y="16901"/>
                  <a:pt x="20512" y="15040"/>
                </a:cubicBezTo>
                <a:cubicBezTo>
                  <a:pt x="21361" y="13233"/>
                  <a:pt x="21600" y="11358"/>
                  <a:pt x="21401" y="9578"/>
                </a:cubicBezTo>
                <a:cubicBezTo>
                  <a:pt x="21204" y="7817"/>
                  <a:pt x="20575" y="6137"/>
                  <a:pt x="19586" y="4691"/>
                </a:cubicBezTo>
                <a:cubicBezTo>
                  <a:pt x="17644" y="1852"/>
                  <a:pt x="14322" y="-79"/>
                  <a:pt x="10372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19050" tIns="19050" rIns="19050" bIns="19050" anchor="ctr"/>
          <a:lstStyle/>
          <a:p>
            <a:endParaRPr lang="en-US" sz="1350" dirty="0">
              <a:latin typeface="Lato Light" panose="020F0502020204030203" pitchFamily="34" charset="0"/>
            </a:endParaRPr>
          </a:p>
        </p:txBody>
      </p:sp>
      <p:sp>
        <p:nvSpPr>
          <p:cNvPr id="6" name="Фигура">
            <a:extLst>
              <a:ext uri="{FF2B5EF4-FFF2-40B4-BE49-F238E27FC236}">
                <a16:creationId xmlns:a16="http://schemas.microsoft.com/office/drawing/2014/main" id="{4AEF2A77-BBC3-E747-94AC-679C809796A1}"/>
              </a:ext>
            </a:extLst>
          </p:cNvPr>
          <p:cNvSpPr/>
          <p:nvPr/>
        </p:nvSpPr>
        <p:spPr bwMode="auto">
          <a:xfrm>
            <a:off x="5139459" y="3852926"/>
            <a:ext cx="1895407" cy="1862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1" h="21446" extrusionOk="0">
                <a:moveTo>
                  <a:pt x="3765" y="0"/>
                </a:moveTo>
                <a:lnTo>
                  <a:pt x="10283" y="0"/>
                </a:lnTo>
                <a:lnTo>
                  <a:pt x="10283" y="6590"/>
                </a:lnTo>
                <a:lnTo>
                  <a:pt x="8990" y="5343"/>
                </a:lnTo>
                <a:cubicBezTo>
                  <a:pt x="7519" y="5878"/>
                  <a:pt x="6512" y="6832"/>
                  <a:pt x="5929" y="7968"/>
                </a:cubicBezTo>
                <a:cubicBezTo>
                  <a:pt x="5337" y="9121"/>
                  <a:pt x="5179" y="10464"/>
                  <a:pt x="5446" y="11727"/>
                </a:cubicBezTo>
                <a:cubicBezTo>
                  <a:pt x="5970" y="14204"/>
                  <a:pt x="8090" y="16272"/>
                  <a:pt x="11243" y="16062"/>
                </a:cubicBezTo>
                <a:cubicBezTo>
                  <a:pt x="12115" y="16003"/>
                  <a:pt x="12895" y="15724"/>
                  <a:pt x="13572" y="15302"/>
                </a:cubicBezTo>
                <a:cubicBezTo>
                  <a:pt x="14286" y="14856"/>
                  <a:pt x="14889" y="14248"/>
                  <a:pt x="15335" y="13548"/>
                </a:cubicBezTo>
                <a:cubicBezTo>
                  <a:pt x="16207" y="12178"/>
                  <a:pt x="16504" y="10431"/>
                  <a:pt x="15928" y="8703"/>
                </a:cubicBezTo>
                <a:cubicBezTo>
                  <a:pt x="16792" y="9263"/>
                  <a:pt x="17732" y="9692"/>
                  <a:pt x="18718" y="9979"/>
                </a:cubicBezTo>
                <a:cubicBezTo>
                  <a:pt x="19623" y="10242"/>
                  <a:pt x="20559" y="10383"/>
                  <a:pt x="21501" y="10396"/>
                </a:cubicBezTo>
                <a:cubicBezTo>
                  <a:pt x="21505" y="12780"/>
                  <a:pt x="20816" y="14901"/>
                  <a:pt x="19662" y="16639"/>
                </a:cubicBezTo>
                <a:cubicBezTo>
                  <a:pt x="18516" y="18366"/>
                  <a:pt x="16908" y="19721"/>
                  <a:pt x="15053" y="20543"/>
                </a:cubicBezTo>
                <a:cubicBezTo>
                  <a:pt x="13325" y="21308"/>
                  <a:pt x="11408" y="21600"/>
                  <a:pt x="9505" y="21369"/>
                </a:cubicBezTo>
                <a:cubicBezTo>
                  <a:pt x="7408" y="21114"/>
                  <a:pt x="5325" y="20227"/>
                  <a:pt x="3541" y="18603"/>
                </a:cubicBezTo>
                <a:cubicBezTo>
                  <a:pt x="2210" y="17392"/>
                  <a:pt x="1279" y="15930"/>
                  <a:pt x="702" y="14376"/>
                </a:cubicBezTo>
                <a:cubicBezTo>
                  <a:pt x="131" y="12837"/>
                  <a:pt x="-95" y="11201"/>
                  <a:pt x="36" y="9594"/>
                </a:cubicBezTo>
                <a:cubicBezTo>
                  <a:pt x="300" y="6352"/>
                  <a:pt x="2013" y="3238"/>
                  <a:pt x="5065" y="1365"/>
                </a:cubicBezTo>
                <a:lnTo>
                  <a:pt x="3765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7" name="Фигура">
            <a:extLst>
              <a:ext uri="{FF2B5EF4-FFF2-40B4-BE49-F238E27FC236}">
                <a16:creationId xmlns:a16="http://schemas.microsoft.com/office/drawing/2014/main" id="{1B99572D-CAA8-1F44-89A8-26E947DA6AD4}"/>
              </a:ext>
            </a:extLst>
          </p:cNvPr>
          <p:cNvSpPr>
            <a:spLocks/>
          </p:cNvSpPr>
          <p:nvPr/>
        </p:nvSpPr>
        <p:spPr bwMode="auto">
          <a:xfrm>
            <a:off x="5143173" y="2634252"/>
            <a:ext cx="483112" cy="359276"/>
          </a:xfrm>
          <a:custGeom>
            <a:avLst/>
            <a:gdLst>
              <a:gd name="T0" fmla="*/ 585757 w 21579"/>
              <a:gd name="T1" fmla="*/ 435575 h 21600"/>
              <a:gd name="T2" fmla="*/ 585757 w 21579"/>
              <a:gd name="T3" fmla="*/ 435575 h 21600"/>
              <a:gd name="T4" fmla="*/ 585757 w 21579"/>
              <a:gd name="T5" fmla="*/ 435575 h 21600"/>
              <a:gd name="T6" fmla="*/ 585757 w 21579"/>
              <a:gd name="T7" fmla="*/ 43557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79" h="21600" extrusionOk="0">
                <a:moveTo>
                  <a:pt x="21579" y="21600"/>
                </a:moveTo>
                <a:cubicBezTo>
                  <a:pt x="20965" y="19090"/>
                  <a:pt x="20631" y="16471"/>
                  <a:pt x="20586" y="13829"/>
                </a:cubicBezTo>
                <a:cubicBezTo>
                  <a:pt x="20543" y="11244"/>
                  <a:pt x="20778" y="8664"/>
                  <a:pt x="21284" y="6170"/>
                </a:cubicBezTo>
                <a:cubicBezTo>
                  <a:pt x="18128" y="4224"/>
                  <a:pt x="14832" y="2720"/>
                  <a:pt x="11448" y="1683"/>
                </a:cubicBezTo>
                <a:cubicBezTo>
                  <a:pt x="8066" y="648"/>
                  <a:pt x="4614" y="84"/>
                  <a:pt x="1146" y="0"/>
                </a:cubicBezTo>
                <a:cubicBezTo>
                  <a:pt x="743" y="2263"/>
                  <a:pt x="445" y="4557"/>
                  <a:pt x="254" y="6870"/>
                </a:cubicBezTo>
                <a:cubicBezTo>
                  <a:pt x="62" y="9193"/>
                  <a:pt x="-21" y="11531"/>
                  <a:pt x="5" y="13868"/>
                </a:cubicBezTo>
                <a:cubicBezTo>
                  <a:pt x="3936" y="13809"/>
                  <a:pt x="7854" y="14499"/>
                  <a:pt x="11642" y="15919"/>
                </a:cubicBezTo>
                <a:cubicBezTo>
                  <a:pt x="15124" y="17224"/>
                  <a:pt x="18464" y="19134"/>
                  <a:pt x="21579" y="216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19050" tIns="19050" rIns="19050" bIns="19050" anchor="ctr"/>
          <a:lstStyle/>
          <a:p>
            <a:endParaRPr lang="en-US" sz="1350" dirty="0">
              <a:latin typeface="Lato Light" panose="020F0502020204030203" pitchFamily="34" charset="0"/>
            </a:endParaRPr>
          </a:p>
        </p:txBody>
      </p:sp>
      <p:sp>
        <p:nvSpPr>
          <p:cNvPr id="8" name="Фигура">
            <a:extLst>
              <a:ext uri="{FF2B5EF4-FFF2-40B4-BE49-F238E27FC236}">
                <a16:creationId xmlns:a16="http://schemas.microsoft.com/office/drawing/2014/main" id="{3384D901-F263-1A49-B9F8-44852EE9C32B}"/>
              </a:ext>
            </a:extLst>
          </p:cNvPr>
          <p:cNvSpPr>
            <a:spLocks/>
          </p:cNvSpPr>
          <p:nvPr/>
        </p:nvSpPr>
        <p:spPr bwMode="auto">
          <a:xfrm>
            <a:off x="4911125" y="4270111"/>
            <a:ext cx="371168" cy="484539"/>
          </a:xfrm>
          <a:custGeom>
            <a:avLst/>
            <a:gdLst>
              <a:gd name="T0" fmla="*/ 450028 w 21600"/>
              <a:gd name="T1" fmla="*/ 587439 h 21579"/>
              <a:gd name="T2" fmla="*/ 450028 w 21600"/>
              <a:gd name="T3" fmla="*/ 587439 h 21579"/>
              <a:gd name="T4" fmla="*/ 450028 w 21600"/>
              <a:gd name="T5" fmla="*/ 587439 h 21579"/>
              <a:gd name="T6" fmla="*/ 450028 w 21600"/>
              <a:gd name="T7" fmla="*/ 587439 h 215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79" extrusionOk="0">
                <a:moveTo>
                  <a:pt x="21600" y="0"/>
                </a:moveTo>
                <a:cubicBezTo>
                  <a:pt x="19109" y="597"/>
                  <a:pt x="16522" y="932"/>
                  <a:pt x="13913" y="995"/>
                </a:cubicBezTo>
                <a:cubicBezTo>
                  <a:pt x="11327" y="1058"/>
                  <a:pt x="8742" y="853"/>
                  <a:pt x="6227" y="387"/>
                </a:cubicBezTo>
                <a:cubicBezTo>
                  <a:pt x="4357" y="3529"/>
                  <a:pt x="2888" y="6802"/>
                  <a:pt x="1843" y="10161"/>
                </a:cubicBezTo>
                <a:cubicBezTo>
                  <a:pt x="803" y="13498"/>
                  <a:pt x="186" y="16905"/>
                  <a:pt x="0" y="20333"/>
                </a:cubicBezTo>
                <a:cubicBezTo>
                  <a:pt x="2248" y="20780"/>
                  <a:pt x="4534" y="21109"/>
                  <a:pt x="6842" y="21316"/>
                </a:cubicBezTo>
                <a:cubicBezTo>
                  <a:pt x="9039" y="21513"/>
                  <a:pt x="11250" y="21600"/>
                  <a:pt x="13462" y="21575"/>
                </a:cubicBezTo>
                <a:cubicBezTo>
                  <a:pt x="13546" y="17890"/>
                  <a:pt x="14247" y="14228"/>
                  <a:pt x="15549" y="10679"/>
                </a:cubicBezTo>
                <a:cubicBezTo>
                  <a:pt x="16926" y="6926"/>
                  <a:pt x="18961" y="3334"/>
                  <a:pt x="216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19050" tIns="19050" rIns="19050" bIns="19050" anchor="ctr"/>
          <a:lstStyle/>
          <a:p>
            <a:endParaRPr lang="en-US" sz="1350" dirty="0">
              <a:latin typeface="Lato Light" panose="020F0502020204030203" pitchFamily="34" charset="0"/>
            </a:endParaRPr>
          </a:p>
        </p:txBody>
      </p:sp>
      <p:sp>
        <p:nvSpPr>
          <p:cNvPr id="9" name="Фигура">
            <a:extLst>
              <a:ext uri="{FF2B5EF4-FFF2-40B4-BE49-F238E27FC236}">
                <a16:creationId xmlns:a16="http://schemas.microsoft.com/office/drawing/2014/main" id="{EF0AD405-6BAF-3741-82D3-354F5608D814}"/>
              </a:ext>
            </a:extLst>
          </p:cNvPr>
          <p:cNvSpPr>
            <a:spLocks/>
          </p:cNvSpPr>
          <p:nvPr/>
        </p:nvSpPr>
        <p:spPr bwMode="auto">
          <a:xfrm>
            <a:off x="6544373" y="4606810"/>
            <a:ext cx="486981" cy="383354"/>
          </a:xfrm>
          <a:custGeom>
            <a:avLst/>
            <a:gdLst>
              <a:gd name="T0" fmla="*/ 590448 w 21574"/>
              <a:gd name="T1" fmla="*/ 464766 h 21600"/>
              <a:gd name="T2" fmla="*/ 590448 w 21574"/>
              <a:gd name="T3" fmla="*/ 464766 h 21600"/>
              <a:gd name="T4" fmla="*/ 590448 w 21574"/>
              <a:gd name="T5" fmla="*/ 464766 h 21600"/>
              <a:gd name="T6" fmla="*/ 590448 w 21574"/>
              <a:gd name="T7" fmla="*/ 46476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74" h="21600" extrusionOk="0">
                <a:moveTo>
                  <a:pt x="21568" y="8485"/>
                </a:moveTo>
                <a:cubicBezTo>
                  <a:pt x="21600" y="10739"/>
                  <a:pt x="21515" y="12993"/>
                  <a:pt x="21313" y="15232"/>
                </a:cubicBezTo>
                <a:cubicBezTo>
                  <a:pt x="21120" y="17377"/>
                  <a:pt x="20820" y="19504"/>
                  <a:pt x="20415" y="21600"/>
                </a:cubicBezTo>
                <a:cubicBezTo>
                  <a:pt x="17022" y="21426"/>
                  <a:pt x="13651" y="20820"/>
                  <a:pt x="10352" y="19792"/>
                </a:cubicBezTo>
                <a:cubicBezTo>
                  <a:pt x="7008" y="18749"/>
                  <a:pt x="3756" y="17277"/>
                  <a:pt x="646" y="15398"/>
                </a:cubicBezTo>
                <a:cubicBezTo>
                  <a:pt x="1044" y="12939"/>
                  <a:pt x="1202" y="10426"/>
                  <a:pt x="1114" y="7918"/>
                </a:cubicBezTo>
                <a:cubicBezTo>
                  <a:pt x="1020" y="5228"/>
                  <a:pt x="646" y="2565"/>
                  <a:pt x="0" y="0"/>
                </a:cubicBezTo>
                <a:cubicBezTo>
                  <a:pt x="3333" y="2760"/>
                  <a:pt x="6962" y="4892"/>
                  <a:pt x="10774" y="6331"/>
                </a:cubicBezTo>
                <a:cubicBezTo>
                  <a:pt x="14281" y="7655"/>
                  <a:pt x="17911" y="8379"/>
                  <a:pt x="21568" y="848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19050" tIns="19050" rIns="19050" bIns="19050" anchor="ctr"/>
          <a:lstStyle/>
          <a:p>
            <a:endParaRPr lang="en-US" sz="1350" dirty="0">
              <a:latin typeface="Lato Light" panose="020F0502020204030203" pitchFamily="34" charset="0"/>
            </a:endParaRPr>
          </a:p>
        </p:txBody>
      </p:sp>
      <p:sp>
        <p:nvSpPr>
          <p:cNvPr id="10" name="Фигура">
            <a:extLst>
              <a:ext uri="{FF2B5EF4-FFF2-40B4-BE49-F238E27FC236}">
                <a16:creationId xmlns:a16="http://schemas.microsoft.com/office/drawing/2014/main" id="{A0CE7558-C305-CB4F-836A-3B78570A9FED}"/>
              </a:ext>
            </a:extLst>
          </p:cNvPr>
          <p:cNvSpPr>
            <a:spLocks/>
          </p:cNvSpPr>
          <p:nvPr/>
        </p:nvSpPr>
        <p:spPr bwMode="auto">
          <a:xfrm>
            <a:off x="6884112" y="2863670"/>
            <a:ext cx="379219" cy="496444"/>
          </a:xfrm>
          <a:custGeom>
            <a:avLst/>
            <a:gdLst>
              <a:gd name="T0" fmla="*/ 459789 w 21600"/>
              <a:gd name="T1" fmla="*/ 601873 h 21566"/>
              <a:gd name="T2" fmla="*/ 459789 w 21600"/>
              <a:gd name="T3" fmla="*/ 601873 h 21566"/>
              <a:gd name="T4" fmla="*/ 459789 w 21600"/>
              <a:gd name="T5" fmla="*/ 601873 h 21566"/>
              <a:gd name="T6" fmla="*/ 459789 w 21600"/>
              <a:gd name="T7" fmla="*/ 601873 h 21566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66" extrusionOk="0">
                <a:moveTo>
                  <a:pt x="21600" y="971"/>
                </a:moveTo>
                <a:cubicBezTo>
                  <a:pt x="21515" y="4369"/>
                  <a:pt x="20965" y="7751"/>
                  <a:pt x="19961" y="11062"/>
                </a:cubicBezTo>
                <a:cubicBezTo>
                  <a:pt x="18948" y="14404"/>
                  <a:pt x="17476" y="17656"/>
                  <a:pt x="15571" y="20764"/>
                </a:cubicBezTo>
                <a:cubicBezTo>
                  <a:pt x="13115" y="20381"/>
                  <a:pt x="10605" y="20240"/>
                  <a:pt x="8102" y="20343"/>
                </a:cubicBezTo>
                <a:cubicBezTo>
                  <a:pt x="5339" y="20458"/>
                  <a:pt x="2612" y="20869"/>
                  <a:pt x="0" y="21566"/>
                </a:cubicBezTo>
                <a:cubicBezTo>
                  <a:pt x="2626" y="18367"/>
                  <a:pt x="4673" y="14912"/>
                  <a:pt x="6083" y="11294"/>
                </a:cubicBezTo>
                <a:cubicBezTo>
                  <a:pt x="7509" y="7635"/>
                  <a:pt x="8272" y="3844"/>
                  <a:pt x="8350" y="27"/>
                </a:cubicBezTo>
                <a:cubicBezTo>
                  <a:pt x="10487" y="-34"/>
                  <a:pt x="12628" y="8"/>
                  <a:pt x="14759" y="151"/>
                </a:cubicBezTo>
                <a:cubicBezTo>
                  <a:pt x="17061" y="306"/>
                  <a:pt x="19346" y="580"/>
                  <a:pt x="21600" y="97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19050" tIns="19050" rIns="19050" bIns="19050" anchor="ctr"/>
          <a:lstStyle/>
          <a:p>
            <a:endParaRPr lang="en-US" sz="1350" dirty="0">
              <a:latin typeface="Lato Light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912D0E-5306-CD48-872C-8A5C33B71CD9}"/>
              </a:ext>
            </a:extLst>
          </p:cNvPr>
          <p:cNvSpPr txBox="1"/>
          <p:nvPr/>
        </p:nvSpPr>
        <p:spPr>
          <a:xfrm>
            <a:off x="5831737" y="2644133"/>
            <a:ext cx="481222" cy="438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51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A39EEA-88BE-7847-A072-8B49F1FE6762}"/>
              </a:ext>
            </a:extLst>
          </p:cNvPr>
          <p:cNvSpPr txBox="1"/>
          <p:nvPr/>
        </p:nvSpPr>
        <p:spPr>
          <a:xfrm>
            <a:off x="5798875" y="4564905"/>
            <a:ext cx="546946" cy="438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51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03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66CA22-A813-4541-A67B-10245DBAC158}"/>
              </a:ext>
            </a:extLst>
          </p:cNvPr>
          <p:cNvSpPr txBox="1"/>
          <p:nvPr/>
        </p:nvSpPr>
        <p:spPr>
          <a:xfrm>
            <a:off x="6787480" y="3589507"/>
            <a:ext cx="537327" cy="438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51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02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469425-4B12-1042-B54F-FD2D194B6206}"/>
              </a:ext>
            </a:extLst>
          </p:cNvPr>
          <p:cNvSpPr txBox="1"/>
          <p:nvPr/>
        </p:nvSpPr>
        <p:spPr>
          <a:xfrm>
            <a:off x="4833632" y="3589507"/>
            <a:ext cx="567784" cy="438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51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04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2DCA839-596D-ED83-2CC5-1F6D2E76CBB5}"/>
              </a:ext>
            </a:extLst>
          </p:cNvPr>
          <p:cNvSpPr txBox="1">
            <a:spLocks/>
          </p:cNvSpPr>
          <p:nvPr/>
        </p:nvSpPr>
        <p:spPr>
          <a:xfrm>
            <a:off x="4450080" y="1505760"/>
            <a:ext cx="3360194" cy="275443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388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PROJETO DE LEI  4257/19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93C00DE-29FB-46A8-473D-EB6628D27F55}"/>
              </a:ext>
            </a:extLst>
          </p:cNvPr>
          <p:cNvSpPr txBox="1">
            <a:spLocks/>
          </p:cNvSpPr>
          <p:nvPr/>
        </p:nvSpPr>
        <p:spPr>
          <a:xfrm>
            <a:off x="8172258" y="3715204"/>
            <a:ext cx="3360194" cy="275443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388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PROJETO DE LEI  4468/20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9DE8C2F-3586-4E1C-2714-0CD43A97A602}"/>
              </a:ext>
            </a:extLst>
          </p:cNvPr>
          <p:cNvSpPr txBox="1">
            <a:spLocks/>
          </p:cNvSpPr>
          <p:nvPr/>
        </p:nvSpPr>
        <p:spPr>
          <a:xfrm>
            <a:off x="4450080" y="6018747"/>
            <a:ext cx="3360194" cy="275443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388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PROJETO DE LEI  2486/22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3220B4D-E453-F29E-D02F-91AA5F19EBE3}"/>
              </a:ext>
            </a:extLst>
          </p:cNvPr>
          <p:cNvSpPr txBox="1">
            <a:spLocks/>
          </p:cNvSpPr>
          <p:nvPr/>
        </p:nvSpPr>
        <p:spPr>
          <a:xfrm>
            <a:off x="2013189" y="3752774"/>
            <a:ext cx="2436891" cy="275443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388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PLP 124/2022</a:t>
            </a:r>
          </a:p>
        </p:txBody>
      </p:sp>
    </p:spTree>
    <p:extLst>
      <p:ext uri="{BB962C8B-B14F-4D97-AF65-F5344CB8AC3E}">
        <p14:creationId xmlns:p14="http://schemas.microsoft.com/office/powerpoint/2010/main" val="569291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26067-FD03-E548-9DF6-C0F10ACE2BF7}"/>
              </a:ext>
            </a:extLst>
          </p:cNvPr>
          <p:cNvSpPr txBox="1"/>
          <p:nvPr/>
        </p:nvSpPr>
        <p:spPr>
          <a:xfrm>
            <a:off x="4766180" y="1086279"/>
            <a:ext cx="2659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PLP  124/22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01732A-4510-7F4A-87A4-BC8E4D3F9C09}"/>
              </a:ext>
            </a:extLst>
          </p:cNvPr>
          <p:cNvSpPr/>
          <p:nvPr/>
        </p:nvSpPr>
        <p:spPr>
          <a:xfrm>
            <a:off x="1542147" y="2423494"/>
            <a:ext cx="9144000" cy="1326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9" name="Off-page Connector 8">
            <a:extLst>
              <a:ext uri="{FF2B5EF4-FFF2-40B4-BE49-F238E27FC236}">
                <a16:creationId xmlns:a16="http://schemas.microsoft.com/office/drawing/2014/main" id="{FBBF2148-A76D-A844-A7D9-9D79A29668D6}"/>
              </a:ext>
            </a:extLst>
          </p:cNvPr>
          <p:cNvSpPr/>
          <p:nvPr/>
        </p:nvSpPr>
        <p:spPr>
          <a:xfrm>
            <a:off x="2647361" y="2168338"/>
            <a:ext cx="1290723" cy="2129378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AEE98F7-4FA5-184B-885D-0B73E370C995}"/>
              </a:ext>
            </a:extLst>
          </p:cNvPr>
          <p:cNvSpPr/>
          <p:nvPr/>
        </p:nvSpPr>
        <p:spPr>
          <a:xfrm>
            <a:off x="3940736" y="2183091"/>
            <a:ext cx="117338" cy="22565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2" name="Off-page Connector 11">
            <a:extLst>
              <a:ext uri="{FF2B5EF4-FFF2-40B4-BE49-F238E27FC236}">
                <a16:creationId xmlns:a16="http://schemas.microsoft.com/office/drawing/2014/main" id="{03816F32-9F2F-8D42-A01C-C1320A75FEAA}"/>
              </a:ext>
            </a:extLst>
          </p:cNvPr>
          <p:cNvSpPr/>
          <p:nvPr/>
        </p:nvSpPr>
        <p:spPr>
          <a:xfrm>
            <a:off x="5404307" y="2183091"/>
            <a:ext cx="1290723" cy="2129378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E91969AD-B2DE-5445-80D5-271B4D9BC35C}"/>
              </a:ext>
            </a:extLst>
          </p:cNvPr>
          <p:cNvSpPr/>
          <p:nvPr/>
        </p:nvSpPr>
        <p:spPr>
          <a:xfrm>
            <a:off x="6695030" y="2183091"/>
            <a:ext cx="117338" cy="22565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5" name="Off-page Connector 14">
            <a:extLst>
              <a:ext uri="{FF2B5EF4-FFF2-40B4-BE49-F238E27FC236}">
                <a16:creationId xmlns:a16="http://schemas.microsoft.com/office/drawing/2014/main" id="{6144DB56-AF05-BE49-BBD7-B5B7D071728A}"/>
              </a:ext>
            </a:extLst>
          </p:cNvPr>
          <p:cNvSpPr/>
          <p:nvPr/>
        </p:nvSpPr>
        <p:spPr>
          <a:xfrm>
            <a:off x="8161458" y="2171321"/>
            <a:ext cx="1290723" cy="2129378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FB0C69A6-B229-6A41-8C15-E0A1520B11A2}"/>
              </a:ext>
            </a:extLst>
          </p:cNvPr>
          <p:cNvSpPr/>
          <p:nvPr/>
        </p:nvSpPr>
        <p:spPr>
          <a:xfrm>
            <a:off x="9452181" y="2196441"/>
            <a:ext cx="117338" cy="22565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22D4D2-B70F-0E45-B5C6-35E7D4321D74}"/>
              </a:ext>
            </a:extLst>
          </p:cNvPr>
          <p:cNvSpPr txBox="1"/>
          <p:nvPr/>
        </p:nvSpPr>
        <p:spPr>
          <a:xfrm>
            <a:off x="1985641" y="4483751"/>
            <a:ext cx="2614161" cy="1631216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SUSPENSÃO DA EXIBIBILIDADE DO CRÉDITO TRIBUTÁRIO </a:t>
            </a:r>
          </a:p>
          <a:p>
            <a:pPr algn="ctr"/>
            <a:endParaRPr lang="en-US" sz="2000" b="1" dirty="0">
              <a:solidFill>
                <a:schemeClr val="accent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A18913-FA82-6B4C-B7D3-5640317C8599}"/>
              </a:ext>
            </a:extLst>
          </p:cNvPr>
          <p:cNvSpPr txBox="1"/>
          <p:nvPr/>
        </p:nvSpPr>
        <p:spPr>
          <a:xfrm>
            <a:off x="4672521" y="4441205"/>
            <a:ext cx="2754294" cy="1631216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EXTINÇÃO DO CRÉDITO TRIBUTÁRIO PELA SENTENÇA ARBITRAL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C8637A-E906-994F-ACF8-29BF266319F7}"/>
              </a:ext>
            </a:extLst>
          </p:cNvPr>
          <p:cNvSpPr txBox="1"/>
          <p:nvPr/>
        </p:nvSpPr>
        <p:spPr>
          <a:xfrm>
            <a:off x="7725502" y="4483751"/>
            <a:ext cx="2162633" cy="101566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INTERRUPÇÃO DA PRESCRIÇÃO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0334B3-1FB0-6E47-9D6E-20C08B4E51E0}"/>
              </a:ext>
            </a:extLst>
          </p:cNvPr>
          <p:cNvSpPr txBox="1"/>
          <p:nvPr/>
        </p:nvSpPr>
        <p:spPr>
          <a:xfrm>
            <a:off x="2939846" y="3163771"/>
            <a:ext cx="630301" cy="6118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76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426818-E318-1B4B-AF61-F119E6BFCF36}"/>
              </a:ext>
            </a:extLst>
          </p:cNvPr>
          <p:cNvSpPr txBox="1"/>
          <p:nvPr/>
        </p:nvSpPr>
        <p:spPr>
          <a:xfrm>
            <a:off x="5683214" y="3203139"/>
            <a:ext cx="713657" cy="6118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76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FF063E-5128-B046-8DA7-9006A72A6668}"/>
              </a:ext>
            </a:extLst>
          </p:cNvPr>
          <p:cNvSpPr txBox="1"/>
          <p:nvPr/>
        </p:nvSpPr>
        <p:spPr>
          <a:xfrm>
            <a:off x="8493072" y="3180037"/>
            <a:ext cx="728084" cy="6118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76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583836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5" grpId="0" animBg="1"/>
      <p:bldP spid="24" grpId="0"/>
      <p:bldP spid="27" grpId="0"/>
      <p:bldP spid="30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BA3A0E-133B-0647-9FC1-BE85ECCFC7F9}"/>
              </a:ext>
            </a:extLst>
          </p:cNvPr>
          <p:cNvSpPr txBox="1"/>
          <p:nvPr/>
        </p:nvSpPr>
        <p:spPr>
          <a:xfrm>
            <a:off x="4749328" y="1047131"/>
            <a:ext cx="2693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PL 2486/22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FB57A5-2D40-0B40-9EE2-A3137C1C2BB1}"/>
              </a:ext>
            </a:extLst>
          </p:cNvPr>
          <p:cNvSpPr/>
          <p:nvPr/>
        </p:nvSpPr>
        <p:spPr>
          <a:xfrm>
            <a:off x="5581516" y="1583555"/>
            <a:ext cx="1028968" cy="342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8" name="Shape 3152">
            <a:extLst>
              <a:ext uri="{FF2B5EF4-FFF2-40B4-BE49-F238E27FC236}">
                <a16:creationId xmlns:a16="http://schemas.microsoft.com/office/drawing/2014/main" id="{26049A44-EE5E-094D-9F7A-51551745F785}"/>
              </a:ext>
            </a:extLst>
          </p:cNvPr>
          <p:cNvSpPr/>
          <p:nvPr/>
        </p:nvSpPr>
        <p:spPr>
          <a:xfrm>
            <a:off x="7940161" y="1989069"/>
            <a:ext cx="3327914" cy="18676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78" y="71489"/>
                </a:moveTo>
                <a:cubicBezTo>
                  <a:pt x="119999" y="65106"/>
                  <a:pt x="119999" y="54893"/>
                  <a:pt x="114578" y="48510"/>
                </a:cubicBezTo>
                <a:cubicBezTo>
                  <a:pt x="78795" y="6382"/>
                  <a:pt x="78795" y="6382"/>
                  <a:pt x="78795" y="6382"/>
                </a:cubicBezTo>
                <a:cubicBezTo>
                  <a:pt x="73373" y="0"/>
                  <a:pt x="69036" y="2127"/>
                  <a:pt x="69036" y="11063"/>
                </a:cubicBezTo>
                <a:cubicBezTo>
                  <a:pt x="69036" y="11063"/>
                  <a:pt x="69036" y="11063"/>
                  <a:pt x="69036" y="11063"/>
                </a:cubicBezTo>
                <a:cubicBezTo>
                  <a:pt x="69036" y="20000"/>
                  <a:pt x="62891" y="27659"/>
                  <a:pt x="55301" y="27659"/>
                </a:cubicBezTo>
                <a:cubicBezTo>
                  <a:pt x="13734" y="27659"/>
                  <a:pt x="13734" y="27659"/>
                  <a:pt x="13734" y="27659"/>
                </a:cubicBezTo>
                <a:cubicBezTo>
                  <a:pt x="6144" y="27659"/>
                  <a:pt x="0" y="34893"/>
                  <a:pt x="0" y="43829"/>
                </a:cubicBezTo>
                <a:cubicBezTo>
                  <a:pt x="0" y="76170"/>
                  <a:pt x="0" y="76170"/>
                  <a:pt x="0" y="76170"/>
                </a:cubicBezTo>
                <a:cubicBezTo>
                  <a:pt x="0" y="85106"/>
                  <a:pt x="6144" y="92765"/>
                  <a:pt x="13734" y="92765"/>
                </a:cubicBezTo>
                <a:cubicBezTo>
                  <a:pt x="55301" y="92765"/>
                  <a:pt x="55301" y="92765"/>
                  <a:pt x="55301" y="92765"/>
                </a:cubicBezTo>
                <a:cubicBezTo>
                  <a:pt x="62891" y="92765"/>
                  <a:pt x="69036" y="100000"/>
                  <a:pt x="69036" y="108936"/>
                </a:cubicBezTo>
                <a:cubicBezTo>
                  <a:pt x="69036" y="108936"/>
                  <a:pt x="69036" y="108936"/>
                  <a:pt x="69036" y="108936"/>
                </a:cubicBezTo>
                <a:cubicBezTo>
                  <a:pt x="69036" y="117872"/>
                  <a:pt x="73373" y="120000"/>
                  <a:pt x="78795" y="113617"/>
                </a:cubicBezTo>
                <a:lnTo>
                  <a:pt x="114578" y="71489"/>
                </a:lnTo>
                <a:close/>
              </a:path>
            </a:pathLst>
          </a:custGeom>
          <a:solidFill>
            <a:schemeClr val="accent5"/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5706" tIns="22846" rIns="45706" bIns="22846" anchor="t" anchorCtr="0">
            <a:noAutofit/>
          </a:bodyPr>
          <a:lstStyle/>
          <a:p>
            <a:pPr algn="just">
              <a:buClr>
                <a:srgbClr val="000000"/>
              </a:buClr>
            </a:pPr>
            <a:endParaRPr sz="900" dirty="0">
              <a:solidFill>
                <a:schemeClr val="dk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Arial"/>
            </a:endParaRPr>
          </a:p>
        </p:txBody>
      </p:sp>
      <p:sp>
        <p:nvSpPr>
          <p:cNvPr id="14" name="Shape 3156">
            <a:extLst>
              <a:ext uri="{FF2B5EF4-FFF2-40B4-BE49-F238E27FC236}">
                <a16:creationId xmlns:a16="http://schemas.microsoft.com/office/drawing/2014/main" id="{775FD425-D479-1E47-83BA-2EDD2B4E1C06}"/>
              </a:ext>
            </a:extLst>
          </p:cNvPr>
          <p:cNvSpPr/>
          <p:nvPr/>
        </p:nvSpPr>
        <p:spPr>
          <a:xfrm>
            <a:off x="6430296" y="1989069"/>
            <a:ext cx="2837529" cy="18676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78" y="71489"/>
                </a:moveTo>
                <a:cubicBezTo>
                  <a:pt x="119999" y="65106"/>
                  <a:pt x="119999" y="54893"/>
                  <a:pt x="114578" y="48510"/>
                </a:cubicBezTo>
                <a:cubicBezTo>
                  <a:pt x="79156" y="6382"/>
                  <a:pt x="79156" y="6382"/>
                  <a:pt x="79156" y="6382"/>
                </a:cubicBezTo>
                <a:cubicBezTo>
                  <a:pt x="73734" y="0"/>
                  <a:pt x="69036" y="2127"/>
                  <a:pt x="69036" y="11063"/>
                </a:cubicBezTo>
                <a:cubicBezTo>
                  <a:pt x="69036" y="11063"/>
                  <a:pt x="69036" y="11063"/>
                  <a:pt x="69036" y="11063"/>
                </a:cubicBezTo>
                <a:cubicBezTo>
                  <a:pt x="69036" y="20000"/>
                  <a:pt x="62891" y="27659"/>
                  <a:pt x="55301" y="27659"/>
                </a:cubicBezTo>
                <a:cubicBezTo>
                  <a:pt x="14096" y="27659"/>
                  <a:pt x="14096" y="27659"/>
                  <a:pt x="14096" y="27659"/>
                </a:cubicBezTo>
                <a:cubicBezTo>
                  <a:pt x="6506" y="27659"/>
                  <a:pt x="0" y="34893"/>
                  <a:pt x="0" y="43829"/>
                </a:cubicBezTo>
                <a:cubicBezTo>
                  <a:pt x="0" y="76170"/>
                  <a:pt x="0" y="76170"/>
                  <a:pt x="0" y="76170"/>
                </a:cubicBezTo>
                <a:cubicBezTo>
                  <a:pt x="0" y="85106"/>
                  <a:pt x="6506" y="92765"/>
                  <a:pt x="14096" y="92765"/>
                </a:cubicBezTo>
                <a:cubicBezTo>
                  <a:pt x="55301" y="92765"/>
                  <a:pt x="55301" y="92765"/>
                  <a:pt x="55301" y="92765"/>
                </a:cubicBezTo>
                <a:cubicBezTo>
                  <a:pt x="62891" y="92765"/>
                  <a:pt x="69036" y="100000"/>
                  <a:pt x="69036" y="108936"/>
                </a:cubicBezTo>
                <a:cubicBezTo>
                  <a:pt x="69036" y="108936"/>
                  <a:pt x="69036" y="108936"/>
                  <a:pt x="69036" y="108936"/>
                </a:cubicBezTo>
                <a:cubicBezTo>
                  <a:pt x="69036" y="117872"/>
                  <a:pt x="73734" y="120000"/>
                  <a:pt x="79156" y="113617"/>
                </a:cubicBezTo>
                <a:lnTo>
                  <a:pt x="114578" y="71489"/>
                </a:lnTo>
                <a:close/>
              </a:path>
            </a:pathLst>
          </a:custGeom>
          <a:solidFill>
            <a:schemeClr val="accent4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45706" tIns="22846" rIns="45706" bIns="22846" anchor="t" anchorCtr="0">
            <a:noAutofit/>
          </a:bodyPr>
          <a:lstStyle/>
          <a:p>
            <a:pPr algn="just">
              <a:buClr>
                <a:srgbClr val="000000"/>
              </a:buClr>
            </a:pPr>
            <a:endParaRPr sz="900" dirty="0">
              <a:solidFill>
                <a:schemeClr val="dk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Arial"/>
            </a:endParaRPr>
          </a:p>
        </p:txBody>
      </p:sp>
      <p:sp>
        <p:nvSpPr>
          <p:cNvPr id="20" name="Shape 3160">
            <a:extLst>
              <a:ext uri="{FF2B5EF4-FFF2-40B4-BE49-F238E27FC236}">
                <a16:creationId xmlns:a16="http://schemas.microsoft.com/office/drawing/2014/main" id="{B7E1FFBD-FD6A-5E48-B0B5-BE574EF20043}"/>
              </a:ext>
            </a:extLst>
          </p:cNvPr>
          <p:cNvSpPr/>
          <p:nvPr/>
        </p:nvSpPr>
        <p:spPr>
          <a:xfrm>
            <a:off x="4582447" y="1989069"/>
            <a:ext cx="2860247" cy="18676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78" y="71489"/>
                </a:moveTo>
                <a:cubicBezTo>
                  <a:pt x="119999" y="65106"/>
                  <a:pt x="119999" y="54893"/>
                  <a:pt x="114578" y="48510"/>
                </a:cubicBezTo>
                <a:cubicBezTo>
                  <a:pt x="78795" y="6382"/>
                  <a:pt x="78795" y="6382"/>
                  <a:pt x="78795" y="6382"/>
                </a:cubicBezTo>
                <a:cubicBezTo>
                  <a:pt x="73373" y="0"/>
                  <a:pt x="69036" y="2127"/>
                  <a:pt x="69036" y="11063"/>
                </a:cubicBezTo>
                <a:cubicBezTo>
                  <a:pt x="69036" y="11063"/>
                  <a:pt x="69036" y="11063"/>
                  <a:pt x="69036" y="11063"/>
                </a:cubicBezTo>
                <a:cubicBezTo>
                  <a:pt x="69036" y="20000"/>
                  <a:pt x="62891" y="27659"/>
                  <a:pt x="55301" y="27659"/>
                </a:cubicBezTo>
                <a:cubicBezTo>
                  <a:pt x="13734" y="27659"/>
                  <a:pt x="13734" y="27659"/>
                  <a:pt x="13734" y="27659"/>
                </a:cubicBezTo>
                <a:cubicBezTo>
                  <a:pt x="6144" y="27659"/>
                  <a:pt x="0" y="34893"/>
                  <a:pt x="0" y="43829"/>
                </a:cubicBezTo>
                <a:cubicBezTo>
                  <a:pt x="0" y="76170"/>
                  <a:pt x="0" y="76170"/>
                  <a:pt x="0" y="76170"/>
                </a:cubicBezTo>
                <a:cubicBezTo>
                  <a:pt x="0" y="85106"/>
                  <a:pt x="6144" y="92765"/>
                  <a:pt x="13734" y="92765"/>
                </a:cubicBezTo>
                <a:cubicBezTo>
                  <a:pt x="55301" y="92765"/>
                  <a:pt x="55301" y="92765"/>
                  <a:pt x="55301" y="92765"/>
                </a:cubicBezTo>
                <a:cubicBezTo>
                  <a:pt x="62891" y="92765"/>
                  <a:pt x="69036" y="100000"/>
                  <a:pt x="69036" y="108936"/>
                </a:cubicBezTo>
                <a:cubicBezTo>
                  <a:pt x="69036" y="108936"/>
                  <a:pt x="69036" y="108936"/>
                  <a:pt x="69036" y="108936"/>
                </a:cubicBezTo>
                <a:cubicBezTo>
                  <a:pt x="69036" y="117872"/>
                  <a:pt x="73373" y="120000"/>
                  <a:pt x="78795" y="113617"/>
                </a:cubicBezTo>
                <a:lnTo>
                  <a:pt x="114578" y="71489"/>
                </a:lnTo>
                <a:close/>
              </a:path>
            </a:pathLst>
          </a:custGeom>
          <a:solidFill>
            <a:schemeClr val="accent3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06" tIns="22846" rIns="45706" bIns="22846" anchor="t" anchorCtr="0">
            <a:noAutofit/>
          </a:bodyPr>
          <a:lstStyle/>
          <a:p>
            <a:pPr algn="just">
              <a:buClr>
                <a:srgbClr val="000000"/>
              </a:buClr>
            </a:pPr>
            <a:endParaRPr sz="900" dirty="0">
              <a:solidFill>
                <a:schemeClr val="dk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Arial"/>
            </a:endParaRPr>
          </a:p>
        </p:txBody>
      </p:sp>
      <p:sp>
        <p:nvSpPr>
          <p:cNvPr id="26" name="Shape 3164">
            <a:extLst>
              <a:ext uri="{FF2B5EF4-FFF2-40B4-BE49-F238E27FC236}">
                <a16:creationId xmlns:a16="http://schemas.microsoft.com/office/drawing/2014/main" id="{2557930E-9DCE-754C-91D3-0DA4CC015E5E}"/>
              </a:ext>
            </a:extLst>
          </p:cNvPr>
          <p:cNvSpPr/>
          <p:nvPr/>
        </p:nvSpPr>
        <p:spPr>
          <a:xfrm>
            <a:off x="2314576" y="1991590"/>
            <a:ext cx="3327914" cy="1867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939" y="71489"/>
                </a:moveTo>
                <a:cubicBezTo>
                  <a:pt x="119999" y="65106"/>
                  <a:pt x="119999" y="54893"/>
                  <a:pt x="114939" y="48510"/>
                </a:cubicBezTo>
                <a:cubicBezTo>
                  <a:pt x="79156" y="6382"/>
                  <a:pt x="79156" y="6382"/>
                  <a:pt x="79156" y="6382"/>
                </a:cubicBezTo>
                <a:cubicBezTo>
                  <a:pt x="73734" y="0"/>
                  <a:pt x="69397" y="2127"/>
                  <a:pt x="69397" y="11063"/>
                </a:cubicBezTo>
                <a:cubicBezTo>
                  <a:pt x="69397" y="11063"/>
                  <a:pt x="69397" y="11063"/>
                  <a:pt x="69397" y="11063"/>
                </a:cubicBezTo>
                <a:cubicBezTo>
                  <a:pt x="69397" y="20000"/>
                  <a:pt x="62891" y="27659"/>
                  <a:pt x="55301" y="27659"/>
                </a:cubicBezTo>
                <a:cubicBezTo>
                  <a:pt x="14096" y="27659"/>
                  <a:pt x="14096" y="27659"/>
                  <a:pt x="14096" y="27659"/>
                </a:cubicBezTo>
                <a:cubicBezTo>
                  <a:pt x="6506" y="27659"/>
                  <a:pt x="0" y="34893"/>
                  <a:pt x="0" y="43829"/>
                </a:cubicBezTo>
                <a:cubicBezTo>
                  <a:pt x="0" y="76170"/>
                  <a:pt x="0" y="76170"/>
                  <a:pt x="0" y="76170"/>
                </a:cubicBezTo>
                <a:cubicBezTo>
                  <a:pt x="0" y="85106"/>
                  <a:pt x="6506" y="92765"/>
                  <a:pt x="14096" y="92765"/>
                </a:cubicBezTo>
                <a:cubicBezTo>
                  <a:pt x="55301" y="92765"/>
                  <a:pt x="55301" y="92765"/>
                  <a:pt x="55301" y="92765"/>
                </a:cubicBezTo>
                <a:cubicBezTo>
                  <a:pt x="62891" y="92765"/>
                  <a:pt x="69397" y="100000"/>
                  <a:pt x="69397" y="108936"/>
                </a:cubicBezTo>
                <a:cubicBezTo>
                  <a:pt x="69397" y="108936"/>
                  <a:pt x="69397" y="108936"/>
                  <a:pt x="69397" y="108936"/>
                </a:cubicBezTo>
                <a:cubicBezTo>
                  <a:pt x="69397" y="117872"/>
                  <a:pt x="73734" y="120000"/>
                  <a:pt x="79156" y="113617"/>
                </a:cubicBezTo>
                <a:lnTo>
                  <a:pt x="114939" y="71489"/>
                </a:lnTo>
                <a:close/>
              </a:path>
            </a:pathLst>
          </a:custGeom>
          <a:solidFill>
            <a:schemeClr val="accent2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706" tIns="22846" rIns="45706" bIns="22846" anchor="t" anchorCtr="0">
            <a:noAutofit/>
          </a:bodyPr>
          <a:lstStyle/>
          <a:p>
            <a:pPr algn="just">
              <a:buClr>
                <a:srgbClr val="000000"/>
              </a:buClr>
            </a:pPr>
            <a:endParaRPr sz="900" dirty="0">
              <a:solidFill>
                <a:schemeClr val="dk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Arial"/>
            </a:endParaRPr>
          </a:p>
        </p:txBody>
      </p:sp>
      <p:sp>
        <p:nvSpPr>
          <p:cNvPr id="29" name="Shape 3167">
            <a:extLst>
              <a:ext uri="{FF2B5EF4-FFF2-40B4-BE49-F238E27FC236}">
                <a16:creationId xmlns:a16="http://schemas.microsoft.com/office/drawing/2014/main" id="{F9DD8E34-EC78-C140-BFA4-E98676DDE34A}"/>
              </a:ext>
            </a:extLst>
          </p:cNvPr>
          <p:cNvSpPr>
            <a:spLocks noChangeAspect="1"/>
          </p:cNvSpPr>
          <p:nvPr/>
        </p:nvSpPr>
        <p:spPr>
          <a:xfrm>
            <a:off x="687697" y="1974301"/>
            <a:ext cx="3175513" cy="18676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8202" y="5"/>
                </a:moveTo>
                <a:cubicBezTo>
                  <a:pt x="69981" y="99"/>
                  <a:pt x="72131" y="1352"/>
                  <a:pt x="74454" y="3859"/>
                </a:cubicBezTo>
                <a:cubicBezTo>
                  <a:pt x="74454" y="3859"/>
                  <a:pt x="74454" y="3859"/>
                  <a:pt x="115352" y="47969"/>
                </a:cubicBezTo>
                <a:cubicBezTo>
                  <a:pt x="121549" y="54653"/>
                  <a:pt x="121549" y="65346"/>
                  <a:pt x="115352" y="72030"/>
                </a:cubicBezTo>
                <a:lnTo>
                  <a:pt x="74454" y="116140"/>
                </a:lnTo>
                <a:cubicBezTo>
                  <a:pt x="68258" y="122824"/>
                  <a:pt x="63300" y="120596"/>
                  <a:pt x="63300" y="111239"/>
                </a:cubicBezTo>
                <a:cubicBezTo>
                  <a:pt x="63300" y="101882"/>
                  <a:pt x="56278" y="94308"/>
                  <a:pt x="47602" y="94308"/>
                </a:cubicBezTo>
                <a:cubicBezTo>
                  <a:pt x="47602" y="94308"/>
                  <a:pt x="47602" y="94308"/>
                  <a:pt x="95" y="94308"/>
                </a:cubicBezTo>
                <a:lnTo>
                  <a:pt x="0" y="94297"/>
                </a:lnTo>
                <a:lnTo>
                  <a:pt x="411" y="94297"/>
                </a:lnTo>
                <a:cubicBezTo>
                  <a:pt x="3199" y="94297"/>
                  <a:pt x="3199" y="94297"/>
                  <a:pt x="3199" y="94297"/>
                </a:cubicBezTo>
                <a:cubicBezTo>
                  <a:pt x="23442" y="72013"/>
                  <a:pt x="23442" y="72013"/>
                  <a:pt x="23442" y="72013"/>
                </a:cubicBezTo>
                <a:cubicBezTo>
                  <a:pt x="29639" y="65328"/>
                  <a:pt x="29639" y="54632"/>
                  <a:pt x="23442" y="47947"/>
                </a:cubicBezTo>
                <a:cubicBezTo>
                  <a:pt x="5730" y="28838"/>
                  <a:pt x="3515" y="26450"/>
                  <a:pt x="3239" y="26151"/>
                </a:cubicBezTo>
                <a:lnTo>
                  <a:pt x="3225" y="26137"/>
                </a:lnTo>
                <a:lnTo>
                  <a:pt x="4073" y="26137"/>
                </a:lnTo>
                <a:cubicBezTo>
                  <a:pt x="9188" y="26137"/>
                  <a:pt x="20879" y="26137"/>
                  <a:pt x="47602" y="26137"/>
                </a:cubicBezTo>
                <a:cubicBezTo>
                  <a:pt x="56278" y="26137"/>
                  <a:pt x="63300" y="18117"/>
                  <a:pt x="63300" y="8760"/>
                </a:cubicBezTo>
                <a:cubicBezTo>
                  <a:pt x="63300" y="2912"/>
                  <a:pt x="65237" y="-150"/>
                  <a:pt x="68202" y="5"/>
                </a:cubicBezTo>
                <a:close/>
              </a:path>
            </a:pathLst>
          </a:custGeom>
          <a:solidFill>
            <a:schemeClr val="accent1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06" tIns="22846" rIns="45706" bIns="22846" anchor="t" anchorCtr="0">
            <a:noAutofit/>
          </a:bodyPr>
          <a:lstStyle/>
          <a:p>
            <a:pPr algn="just">
              <a:buClr>
                <a:srgbClr val="000000"/>
              </a:buClr>
            </a:pPr>
            <a:endParaRPr sz="900" dirty="0">
              <a:solidFill>
                <a:schemeClr val="dk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Arial"/>
            </a:endParaRPr>
          </a:p>
        </p:txBody>
      </p:sp>
      <p:sp>
        <p:nvSpPr>
          <p:cNvPr id="5" name="TextBox 26">
            <a:extLst>
              <a:ext uri="{FF2B5EF4-FFF2-40B4-BE49-F238E27FC236}">
                <a16:creationId xmlns:a16="http://schemas.microsoft.com/office/drawing/2014/main" id="{52327059-275B-287E-C454-62025E15D45C}"/>
              </a:ext>
            </a:extLst>
          </p:cNvPr>
          <p:cNvSpPr txBox="1"/>
          <p:nvPr/>
        </p:nvSpPr>
        <p:spPr>
          <a:xfrm>
            <a:off x="2929999" y="4055574"/>
            <a:ext cx="2106594" cy="92333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dirty="0" err="1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Precedentes</a:t>
            </a:r>
            <a:r>
              <a:rPr lang="en-US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judiciais </a:t>
            </a:r>
            <a:r>
              <a:rPr lang="en-US" dirty="0" err="1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vinculantes</a:t>
            </a:r>
            <a:endParaRPr lang="en-US" dirty="0">
              <a:solidFill>
                <a:schemeClr val="accent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C59B2CDC-7A91-2F2E-DC13-5A583247B3A5}"/>
              </a:ext>
            </a:extLst>
          </p:cNvPr>
          <p:cNvSpPr txBox="1"/>
          <p:nvPr/>
        </p:nvSpPr>
        <p:spPr>
          <a:xfrm>
            <a:off x="933530" y="4055574"/>
            <a:ext cx="2106594" cy="92333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Art. 22, I, CF</a:t>
            </a:r>
          </a:p>
          <a:p>
            <a:pPr algn="ctr"/>
            <a:r>
              <a:rPr lang="en-US" dirty="0" err="1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Prevenção</a:t>
            </a:r>
            <a:r>
              <a:rPr lang="en-US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dirty="0" err="1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litígio</a:t>
            </a:r>
            <a:endParaRPr lang="en-US" dirty="0">
              <a:solidFill>
                <a:schemeClr val="accent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" name="TextBox 26">
            <a:extLst>
              <a:ext uri="{FF2B5EF4-FFF2-40B4-BE49-F238E27FC236}">
                <a16:creationId xmlns:a16="http://schemas.microsoft.com/office/drawing/2014/main" id="{23638373-0320-9FEF-F321-6439DCD1DA03}"/>
              </a:ext>
            </a:extLst>
          </p:cNvPr>
          <p:cNvSpPr txBox="1"/>
          <p:nvPr/>
        </p:nvSpPr>
        <p:spPr>
          <a:xfrm>
            <a:off x="4733363" y="4103112"/>
            <a:ext cx="2549604" cy="92333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Não </a:t>
            </a:r>
            <a:r>
              <a:rPr lang="en-US" dirty="0" err="1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discussão</a:t>
            </a:r>
            <a:r>
              <a:rPr lang="en-US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dirty="0" err="1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constituconalidade</a:t>
            </a:r>
            <a:r>
              <a:rPr lang="en-US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ou</a:t>
            </a:r>
            <a:r>
              <a:rPr lang="en-US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lei em </a:t>
            </a:r>
            <a:r>
              <a:rPr lang="en-US" dirty="0" err="1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tese</a:t>
            </a:r>
            <a:endParaRPr lang="en-US" dirty="0">
              <a:solidFill>
                <a:schemeClr val="accent3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BC17F8DD-5EB0-D683-7636-8E1BBC01A8CE}"/>
              </a:ext>
            </a:extLst>
          </p:cNvPr>
          <p:cNvSpPr txBox="1"/>
          <p:nvPr/>
        </p:nvSpPr>
        <p:spPr>
          <a:xfrm>
            <a:off x="7033062" y="4152365"/>
            <a:ext cx="2106594" cy="6463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dirty="0" err="1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Despesas</a:t>
            </a:r>
            <a:r>
              <a:rPr lang="en-US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pelo</a:t>
            </a:r>
            <a:r>
              <a:rPr lang="en-US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sujeito</a:t>
            </a:r>
            <a:r>
              <a:rPr lang="en-US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passivo</a:t>
            </a:r>
            <a:endParaRPr lang="en-US" dirty="0">
              <a:solidFill>
                <a:schemeClr val="accent4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0" name="TextBox 26">
            <a:extLst>
              <a:ext uri="{FF2B5EF4-FFF2-40B4-BE49-F238E27FC236}">
                <a16:creationId xmlns:a16="http://schemas.microsoft.com/office/drawing/2014/main" id="{030C1C02-466E-E510-0C1B-45948B62BBAD}"/>
              </a:ext>
            </a:extLst>
          </p:cNvPr>
          <p:cNvSpPr txBox="1"/>
          <p:nvPr/>
        </p:nvSpPr>
        <p:spPr>
          <a:xfrm>
            <a:off x="9029531" y="4152364"/>
            <a:ext cx="2106594" cy="6463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dirty="0" err="1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Honorários</a:t>
            </a:r>
            <a:r>
              <a:rPr lang="en-US" dirty="0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dirty="0" err="1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sucumbência</a:t>
            </a:r>
            <a:endParaRPr lang="en-US" dirty="0">
              <a:solidFill>
                <a:schemeClr val="accent5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38204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0" grpId="0" animBg="1"/>
      <p:bldP spid="26" grpId="0" animBg="1"/>
      <p:bldP spid="29" grpId="0" animBg="1"/>
      <p:bldP spid="5" grpId="0"/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al 125">
            <a:extLst>
              <a:ext uri="{FF2B5EF4-FFF2-40B4-BE49-F238E27FC236}">
                <a16:creationId xmlns:a16="http://schemas.microsoft.com/office/drawing/2014/main" id="{1F458D90-CDE4-EB46-A452-A513F4FE5215}"/>
              </a:ext>
            </a:extLst>
          </p:cNvPr>
          <p:cNvSpPr>
            <a:spLocks noChangeAspect="1"/>
          </p:cNvSpPr>
          <p:nvPr/>
        </p:nvSpPr>
        <p:spPr>
          <a:xfrm>
            <a:off x="1041773" y="2293675"/>
            <a:ext cx="589942" cy="5899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06FD9CF-CB62-A648-8C1A-3C7641DC994E}"/>
              </a:ext>
            </a:extLst>
          </p:cNvPr>
          <p:cNvSpPr>
            <a:spLocks noChangeAspect="1"/>
          </p:cNvSpPr>
          <p:nvPr/>
        </p:nvSpPr>
        <p:spPr>
          <a:xfrm>
            <a:off x="1060823" y="3860903"/>
            <a:ext cx="589942" cy="5899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0C96222B-54F7-AD45-A3F0-D3896B44B98D}"/>
              </a:ext>
            </a:extLst>
          </p:cNvPr>
          <p:cNvSpPr>
            <a:spLocks noChangeAspect="1"/>
          </p:cNvSpPr>
          <p:nvPr/>
        </p:nvSpPr>
        <p:spPr>
          <a:xfrm>
            <a:off x="1060823" y="3057828"/>
            <a:ext cx="589942" cy="5899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AADB09-F801-F5F7-F098-0733E00BB476}"/>
              </a:ext>
            </a:extLst>
          </p:cNvPr>
          <p:cNvSpPr txBox="1"/>
          <p:nvPr/>
        </p:nvSpPr>
        <p:spPr>
          <a:xfrm>
            <a:off x="3523025" y="1346325"/>
            <a:ext cx="5145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PONTOS DE ATENÇÃO</a:t>
            </a:r>
          </a:p>
        </p:txBody>
      </p:sp>
      <p:sp>
        <p:nvSpPr>
          <p:cNvPr id="3" name="TextBox 26">
            <a:extLst>
              <a:ext uri="{FF2B5EF4-FFF2-40B4-BE49-F238E27FC236}">
                <a16:creationId xmlns:a16="http://schemas.microsoft.com/office/drawing/2014/main" id="{7D63B6ED-D8AC-EAC9-1050-99D0C6A9A4CC}"/>
              </a:ext>
            </a:extLst>
          </p:cNvPr>
          <p:cNvSpPr txBox="1"/>
          <p:nvPr/>
        </p:nvSpPr>
        <p:spPr>
          <a:xfrm>
            <a:off x="1810764" y="2353331"/>
            <a:ext cx="9677163" cy="43088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200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Fazenda </a:t>
            </a:r>
            <a:r>
              <a:rPr lang="en-US" sz="2200" dirty="0" err="1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Pública</a:t>
            </a:r>
            <a:r>
              <a:rPr lang="en-US" sz="2200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200" dirty="0" err="1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estabeler</a:t>
            </a:r>
            <a:r>
              <a:rPr lang="en-US" sz="2200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o </a:t>
            </a:r>
            <a:r>
              <a:rPr lang="en-US" sz="2200" dirty="0" err="1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rol</a:t>
            </a:r>
            <a:r>
              <a:rPr lang="en-US" sz="2200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200" dirty="0" err="1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hipóteses</a:t>
            </a:r>
            <a:r>
              <a:rPr lang="en-US" sz="2200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200" dirty="0" err="1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uso</a:t>
            </a:r>
            <a:r>
              <a:rPr lang="en-US" sz="2200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da </a:t>
            </a:r>
            <a:r>
              <a:rPr lang="en-US" sz="2200" dirty="0" err="1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arbitragem</a:t>
            </a:r>
            <a:endParaRPr lang="en-US" sz="2200" dirty="0">
              <a:solidFill>
                <a:schemeClr val="accent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" name="TextBox 26">
            <a:extLst>
              <a:ext uri="{FF2B5EF4-FFF2-40B4-BE49-F238E27FC236}">
                <a16:creationId xmlns:a16="http://schemas.microsoft.com/office/drawing/2014/main" id="{B486C8EA-2FA8-2A08-E9A2-4F1FDA9D1A38}"/>
              </a:ext>
            </a:extLst>
          </p:cNvPr>
          <p:cNvSpPr txBox="1"/>
          <p:nvPr/>
        </p:nvSpPr>
        <p:spPr>
          <a:xfrm>
            <a:off x="1711714" y="3116318"/>
            <a:ext cx="9856212" cy="43088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200" dirty="0" err="1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Árbitros</a:t>
            </a:r>
            <a:r>
              <a:rPr lang="en-US" sz="2200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considerados</a:t>
            </a:r>
            <a:r>
              <a:rPr lang="en-US" sz="2200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como</a:t>
            </a:r>
            <a:r>
              <a:rPr lang="en-US" sz="2200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funcionários</a:t>
            </a:r>
            <a:r>
              <a:rPr lang="en-US" sz="2200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públicos</a:t>
            </a:r>
            <a:r>
              <a:rPr lang="en-US" sz="2200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para fins </a:t>
            </a:r>
            <a:r>
              <a:rPr lang="en-US" sz="2200" dirty="0" err="1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penais</a:t>
            </a:r>
            <a:endParaRPr lang="en-US" sz="2200" dirty="0">
              <a:solidFill>
                <a:schemeClr val="accent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5" name="TextBox 26">
            <a:extLst>
              <a:ext uri="{FF2B5EF4-FFF2-40B4-BE49-F238E27FC236}">
                <a16:creationId xmlns:a16="http://schemas.microsoft.com/office/drawing/2014/main" id="{BC8788D5-9F24-3599-BEBF-2285831B7ACE}"/>
              </a:ext>
            </a:extLst>
          </p:cNvPr>
          <p:cNvSpPr txBox="1"/>
          <p:nvPr/>
        </p:nvSpPr>
        <p:spPr>
          <a:xfrm>
            <a:off x="1886964" y="3937103"/>
            <a:ext cx="9856212" cy="43088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200" dirty="0" err="1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Nulidade</a:t>
            </a:r>
            <a:r>
              <a:rPr lang="en-US" sz="2200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da </a:t>
            </a:r>
            <a:r>
              <a:rPr lang="en-US" sz="2200" dirty="0" err="1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sentença</a:t>
            </a:r>
            <a:r>
              <a:rPr lang="en-US" sz="2200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arbitral </a:t>
            </a:r>
            <a:r>
              <a:rPr lang="en-US" sz="2200" dirty="0" err="1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proferida</a:t>
            </a:r>
            <a:r>
              <a:rPr lang="en-US" sz="2200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fora do </a:t>
            </a:r>
            <a:r>
              <a:rPr lang="en-US" sz="2200" dirty="0" err="1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prazo</a:t>
            </a:r>
            <a:endParaRPr lang="en-US" sz="2200" dirty="0">
              <a:solidFill>
                <a:schemeClr val="accent3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" name="Oval 128">
            <a:extLst>
              <a:ext uri="{FF2B5EF4-FFF2-40B4-BE49-F238E27FC236}">
                <a16:creationId xmlns:a16="http://schemas.microsoft.com/office/drawing/2014/main" id="{E03B2477-8510-C849-109C-0EEA676A6AA6}"/>
              </a:ext>
            </a:extLst>
          </p:cNvPr>
          <p:cNvSpPr>
            <a:spLocks noChangeAspect="1"/>
          </p:cNvSpPr>
          <p:nvPr/>
        </p:nvSpPr>
        <p:spPr>
          <a:xfrm>
            <a:off x="1060823" y="4672681"/>
            <a:ext cx="589942" cy="5899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7" name="TextBox 26">
            <a:extLst>
              <a:ext uri="{FF2B5EF4-FFF2-40B4-BE49-F238E27FC236}">
                <a16:creationId xmlns:a16="http://schemas.microsoft.com/office/drawing/2014/main" id="{CF74571F-5523-CD7A-3A5E-E163E35BCE21}"/>
              </a:ext>
            </a:extLst>
          </p:cNvPr>
          <p:cNvSpPr txBox="1"/>
          <p:nvPr/>
        </p:nvSpPr>
        <p:spPr>
          <a:xfrm>
            <a:off x="1915539" y="4751033"/>
            <a:ext cx="9856212" cy="43088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200" dirty="0" err="1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Ingresso</a:t>
            </a:r>
            <a:r>
              <a:rPr lang="en-US" sz="2200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em </a:t>
            </a:r>
            <a:r>
              <a:rPr lang="en-US" sz="2200" dirty="0" err="1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juízo</a:t>
            </a:r>
            <a:r>
              <a:rPr lang="en-US" sz="2200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para </a:t>
            </a:r>
            <a:r>
              <a:rPr lang="en-US" sz="2200" dirty="0" err="1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prolação</a:t>
            </a:r>
            <a:r>
              <a:rPr lang="en-US" sz="2200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200" dirty="0" err="1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sentença</a:t>
            </a:r>
            <a:r>
              <a:rPr lang="en-US" sz="2200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arbitral </a:t>
            </a:r>
            <a:r>
              <a:rPr lang="en-US" sz="2200" dirty="0" err="1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complementar</a:t>
            </a:r>
            <a:endParaRPr lang="en-US" sz="2200" dirty="0">
              <a:solidFill>
                <a:schemeClr val="accent4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8" name="Oval 128">
            <a:extLst>
              <a:ext uri="{FF2B5EF4-FFF2-40B4-BE49-F238E27FC236}">
                <a16:creationId xmlns:a16="http://schemas.microsoft.com/office/drawing/2014/main" id="{074F94E0-BB8B-20E6-6C82-B38D1AAB260D}"/>
              </a:ext>
            </a:extLst>
          </p:cNvPr>
          <p:cNvSpPr>
            <a:spLocks noChangeAspect="1"/>
          </p:cNvSpPr>
          <p:nvPr/>
        </p:nvSpPr>
        <p:spPr>
          <a:xfrm>
            <a:off x="1064622" y="5522559"/>
            <a:ext cx="589942" cy="58994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A1FDD122-8A22-7491-5B4D-6009839595B8}"/>
              </a:ext>
            </a:extLst>
          </p:cNvPr>
          <p:cNvSpPr txBox="1"/>
          <p:nvPr/>
        </p:nvSpPr>
        <p:spPr>
          <a:xfrm>
            <a:off x="1877439" y="5509009"/>
            <a:ext cx="9856212" cy="76944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just"/>
            <a:r>
              <a:rPr lang="en-US" sz="2200" dirty="0" err="1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Cessação</a:t>
            </a:r>
            <a:r>
              <a:rPr lang="en-US" sz="2200" dirty="0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da </a:t>
            </a:r>
            <a:r>
              <a:rPr lang="en-US" sz="2200" dirty="0" err="1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coisa</a:t>
            </a:r>
            <a:r>
              <a:rPr lang="en-US" sz="2200" dirty="0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julgada</a:t>
            </a:r>
            <a:r>
              <a:rPr lang="en-US" sz="2200" dirty="0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pela </a:t>
            </a:r>
            <a:r>
              <a:rPr lang="en-US" sz="2200" dirty="0" err="1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superveniência</a:t>
            </a:r>
            <a:r>
              <a:rPr lang="en-US" sz="2200" dirty="0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200" dirty="0" err="1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precedente</a:t>
            </a:r>
            <a:r>
              <a:rPr lang="en-US" sz="2200" dirty="0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judicial</a:t>
            </a:r>
          </a:p>
        </p:txBody>
      </p:sp>
    </p:spTree>
    <p:extLst>
      <p:ext uri="{BB962C8B-B14F-4D97-AF65-F5344CB8AC3E}">
        <p14:creationId xmlns:p14="http://schemas.microsoft.com/office/powerpoint/2010/main" val="3863033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9" grpId="0" animBg="1"/>
      <p:bldP spid="120" grpId="0" animBg="1"/>
      <p:bldP spid="3" grpId="0"/>
      <p:bldP spid="4" grpId="0"/>
      <p:bldP spid="5" grpId="0"/>
      <p:bldP spid="6" grpId="0" animBg="1"/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64E8E352-6C42-4753-94CA-29D522F3A3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96" y="1786074"/>
            <a:ext cx="4143304" cy="3285851"/>
          </a:xfrm>
          <a:prstGeom prst="rect">
            <a:avLst/>
          </a:prstGeom>
        </p:spPr>
      </p:pic>
      <p:sp>
        <p:nvSpPr>
          <p:cNvPr id="2" name="TextBox 26">
            <a:extLst>
              <a:ext uri="{FF2B5EF4-FFF2-40B4-BE49-F238E27FC236}">
                <a16:creationId xmlns:a16="http://schemas.microsoft.com/office/drawing/2014/main" id="{88027221-00C9-7CE7-6DCC-4079B479F66A}"/>
              </a:ext>
            </a:extLst>
          </p:cNvPr>
          <p:cNvSpPr txBox="1"/>
          <p:nvPr/>
        </p:nvSpPr>
        <p:spPr>
          <a:xfrm>
            <a:off x="5259889" y="1936282"/>
            <a:ext cx="5970015" cy="298543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 OS PEQUENOS CONTRIBUINTES ?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Arbitragem</a:t>
            </a:r>
            <a:r>
              <a:rPr lang="en-US" sz="4400" dirty="0">
                <a:solidFill>
                  <a:srgbClr val="FF00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expedita</a:t>
            </a:r>
            <a:r>
              <a:rPr lang="en-US" sz="4400" dirty="0">
                <a:solidFill>
                  <a:srgbClr val="FF00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8340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iphy">
            <a:hlinkClick r:id="" action="ppaction://media"/>
            <a:extLst>
              <a:ext uri="{FF2B5EF4-FFF2-40B4-BE49-F238E27FC236}">
                <a16:creationId xmlns:a16="http://schemas.microsoft.com/office/drawing/2014/main" id="{DF27F49A-756E-44C9-A17B-E3FE8BB26F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0" y="1628800"/>
            <a:ext cx="4572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33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449</Words>
  <Application>Microsoft Office PowerPoint</Application>
  <PresentationFormat>Widescreen</PresentationFormat>
  <Paragraphs>97</Paragraphs>
  <Slides>10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KoHo Medium</vt:lpstr>
      <vt:lpstr>Lato Light</vt:lpstr>
      <vt:lpstr>Poppins</vt:lpstr>
      <vt:lpstr>Tema do Office</vt:lpstr>
      <vt:lpstr>PL 2486/2022 e a arbitragem em matéria tributária e aduaneira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José Eduardo Tellini Toledo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10</cp:revision>
  <dcterms:created xsi:type="dcterms:W3CDTF">2022-11-18T18:20:41Z</dcterms:created>
  <dcterms:modified xsi:type="dcterms:W3CDTF">2022-12-07T19:52:27Z</dcterms:modified>
</cp:coreProperties>
</file>