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A482"/>
    <a:srgbClr val="0B2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87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0B233F">
              <a:alpha val="76000"/>
            </a:srgb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0B233F">
              <a:alpha val="83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0A48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1230A5D-A4F2-5671-9BCA-B372124B0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141" y="1900517"/>
            <a:ext cx="9663953" cy="495748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Avanços na transação na cobrança tributária federal</a:t>
            </a:r>
            <a:b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27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Juliana Furtado Costa Araújo</a:t>
            </a:r>
            <a:b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Mestre e doutora PUC/SP, Procuradora da Fazenda Nacional e Professora IBET</a:t>
            </a:r>
            <a:br>
              <a:rPr lang="pt-BR" sz="3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39</Words>
  <Application>Microsoft Office PowerPoint</Application>
  <PresentationFormat>Widescreen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        Avanços na transação na cobrança tributária federal    Juliana Furtado Costa Araújo Mestre e doutora PUC/SP, Procuradora da Fazenda Nacional e Professora IBET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118</cp:revision>
  <dcterms:created xsi:type="dcterms:W3CDTF">2022-11-18T18:20:41Z</dcterms:created>
  <dcterms:modified xsi:type="dcterms:W3CDTF">2022-12-08T14:11:47Z</dcterms:modified>
</cp:coreProperties>
</file>