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343" r:id="rId2"/>
    <p:sldId id="346" r:id="rId3"/>
    <p:sldId id="344" r:id="rId4"/>
    <p:sldId id="345" r:id="rId5"/>
    <p:sldId id="348" r:id="rId6"/>
    <p:sldId id="347" r:id="rId7"/>
    <p:sldId id="354" r:id="rId8"/>
    <p:sldId id="355" r:id="rId9"/>
    <p:sldId id="356" r:id="rId10"/>
    <p:sldId id="358" r:id="rId11"/>
    <p:sldId id="357" r:id="rId12"/>
    <p:sldId id="359" r:id="rId13"/>
    <p:sldId id="360" r:id="rId14"/>
    <p:sldId id="352" r:id="rId15"/>
    <p:sldId id="349" r:id="rId16"/>
    <p:sldId id="353" r:id="rId17"/>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0000"/>
    <a:srgbClr val="320000"/>
    <a:srgbClr val="717D8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B9DB01-1DFC-4E1F-B18E-933B122FF9AF}" v="5" dt="2022-12-07T17:51:41.845"/>
  </p1510:revLst>
</p1510:revInfo>
</file>

<file path=ppt/tableStyles.xml><?xml version="1.0" encoding="utf-8"?>
<a:tblStyleLst xmlns:a="http://schemas.openxmlformats.org/drawingml/2006/main" def="{5C22544A-7EE6-4342-B048-85BDC9FD1C3A}">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Estilo Mé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Estilo E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Estilo E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Estilo Mé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Estilo Médio 3 - Ênfas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5"/>
    <p:restoredTop sz="94654"/>
  </p:normalViewPr>
  <p:slideViewPr>
    <p:cSldViewPr snapToGrid="0" snapToObjects="1">
      <p:cViewPr varScale="1">
        <p:scale>
          <a:sx n="107" d="100"/>
          <a:sy n="107" d="100"/>
        </p:scale>
        <p:origin x="714" y="96"/>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5A50D8-0A65-4E30-AC5D-2ADE50AF2E70}" type="doc">
      <dgm:prSet loTypeId="urn:microsoft.com/office/officeart/2005/8/layout/hProcess11" loCatId="process" qsTypeId="urn:microsoft.com/office/officeart/2005/8/quickstyle/simple1" qsCatId="simple" csTypeId="urn:microsoft.com/office/officeart/2005/8/colors/accent0_1" csCatId="mainScheme" phldr="1"/>
      <dgm:spPr/>
    </dgm:pt>
    <dgm:pt modelId="{9D4C54D0-8A9E-4567-854A-CAA5BC3B9137}">
      <dgm:prSet phldrT="[Texto]"/>
      <dgm:spPr/>
      <dgm:t>
        <a:bodyPr/>
        <a:lstStyle/>
        <a:p>
          <a:r>
            <a:rPr lang="pt-BR" b="1" dirty="0"/>
            <a:t>Controle concentrado </a:t>
          </a:r>
          <a:r>
            <a:rPr lang="pt-BR" dirty="0"/>
            <a:t>EC 3/1993</a:t>
          </a:r>
        </a:p>
      </dgm:t>
    </dgm:pt>
    <dgm:pt modelId="{08D5F899-7D6E-4ADC-AE20-BA4F5817EE44}" type="parTrans" cxnId="{2FEE7D92-D369-49EA-967A-A82A9DA3CAB3}">
      <dgm:prSet/>
      <dgm:spPr/>
      <dgm:t>
        <a:bodyPr/>
        <a:lstStyle/>
        <a:p>
          <a:endParaRPr lang="pt-BR"/>
        </a:p>
      </dgm:t>
    </dgm:pt>
    <dgm:pt modelId="{08CFC5D0-2FFD-4F2B-8E40-DDD7012774A7}" type="sibTrans" cxnId="{2FEE7D92-D369-49EA-967A-A82A9DA3CAB3}">
      <dgm:prSet/>
      <dgm:spPr/>
      <dgm:t>
        <a:bodyPr/>
        <a:lstStyle/>
        <a:p>
          <a:endParaRPr lang="pt-BR"/>
        </a:p>
      </dgm:t>
    </dgm:pt>
    <dgm:pt modelId="{5D6790E2-EB4F-4B45-A3E4-51A9E8E401E5}">
      <dgm:prSet phldrT="[Texto]"/>
      <dgm:spPr/>
      <dgm:t>
        <a:bodyPr/>
        <a:lstStyle/>
        <a:p>
          <a:r>
            <a:rPr lang="pt-BR" b="1" dirty="0"/>
            <a:t>Modulação de efeitos ADI e ADC               </a:t>
          </a:r>
          <a:r>
            <a:rPr lang="pt-BR" dirty="0"/>
            <a:t>Lei 9.868/99</a:t>
          </a:r>
        </a:p>
      </dgm:t>
    </dgm:pt>
    <dgm:pt modelId="{7BF70DB2-DC08-49CA-BDED-0B0CCB386AC0}" type="parTrans" cxnId="{C564CD79-2AA6-4C7A-8BD3-03D980BED348}">
      <dgm:prSet/>
      <dgm:spPr/>
      <dgm:t>
        <a:bodyPr/>
        <a:lstStyle/>
        <a:p>
          <a:endParaRPr lang="pt-BR"/>
        </a:p>
      </dgm:t>
    </dgm:pt>
    <dgm:pt modelId="{752ABCAA-C858-42B3-8C98-2558696FC631}" type="sibTrans" cxnId="{C564CD79-2AA6-4C7A-8BD3-03D980BED348}">
      <dgm:prSet/>
      <dgm:spPr/>
      <dgm:t>
        <a:bodyPr/>
        <a:lstStyle/>
        <a:p>
          <a:endParaRPr lang="pt-BR"/>
        </a:p>
      </dgm:t>
    </dgm:pt>
    <dgm:pt modelId="{2CE156FB-01FC-4354-8641-D2C959A1725B}">
      <dgm:prSet phldrT="[Texto]"/>
      <dgm:spPr/>
      <dgm:t>
        <a:bodyPr/>
        <a:lstStyle/>
        <a:p>
          <a:r>
            <a:rPr lang="pt-BR" b="1" dirty="0"/>
            <a:t>Repercussão geral                   </a:t>
          </a:r>
          <a:r>
            <a:rPr lang="pt-BR" dirty="0"/>
            <a:t>Lei 11.418/2006</a:t>
          </a:r>
        </a:p>
      </dgm:t>
    </dgm:pt>
    <dgm:pt modelId="{B1DB0089-D22B-42EC-938E-5760ED37676F}" type="parTrans" cxnId="{23075E5D-FE51-43D1-9880-43EBF9664947}">
      <dgm:prSet/>
      <dgm:spPr/>
      <dgm:t>
        <a:bodyPr/>
        <a:lstStyle/>
        <a:p>
          <a:endParaRPr lang="pt-BR"/>
        </a:p>
      </dgm:t>
    </dgm:pt>
    <dgm:pt modelId="{9152300A-8EA5-4068-922C-544E9FB87B76}" type="sibTrans" cxnId="{23075E5D-FE51-43D1-9880-43EBF9664947}">
      <dgm:prSet/>
      <dgm:spPr/>
      <dgm:t>
        <a:bodyPr/>
        <a:lstStyle/>
        <a:p>
          <a:endParaRPr lang="pt-BR"/>
        </a:p>
      </dgm:t>
    </dgm:pt>
    <dgm:pt modelId="{D648FD1F-089F-440D-9823-A4522AFEE260}">
      <dgm:prSet phldrT="[Texto]"/>
      <dgm:spPr/>
      <dgm:t>
        <a:bodyPr/>
        <a:lstStyle/>
        <a:p>
          <a:r>
            <a:rPr lang="pt-BR" b="1" dirty="0"/>
            <a:t>NCPC / IRDR </a:t>
          </a:r>
          <a:r>
            <a:rPr lang="pt-BR" b="0" dirty="0"/>
            <a:t>Lei 13.105/2013</a:t>
          </a:r>
          <a:endParaRPr lang="pt-BR" b="1" dirty="0"/>
        </a:p>
      </dgm:t>
    </dgm:pt>
    <dgm:pt modelId="{5844D67A-0568-4ED9-9EF0-57560F65DDDD}" type="parTrans" cxnId="{7CB9F4B7-3888-4246-9011-DD055652C0B3}">
      <dgm:prSet/>
      <dgm:spPr/>
      <dgm:t>
        <a:bodyPr/>
        <a:lstStyle/>
        <a:p>
          <a:endParaRPr lang="pt-BR"/>
        </a:p>
      </dgm:t>
    </dgm:pt>
    <dgm:pt modelId="{A34BABC5-28A5-435F-A4C4-1AC2C39208CA}" type="sibTrans" cxnId="{7CB9F4B7-3888-4246-9011-DD055652C0B3}">
      <dgm:prSet/>
      <dgm:spPr/>
      <dgm:t>
        <a:bodyPr/>
        <a:lstStyle/>
        <a:p>
          <a:endParaRPr lang="pt-BR"/>
        </a:p>
      </dgm:t>
    </dgm:pt>
    <dgm:pt modelId="{79F25B05-CD13-445D-873F-3D3F2589E4D0}">
      <dgm:prSet phldrT="[Texto]"/>
      <dgm:spPr/>
      <dgm:t>
        <a:bodyPr/>
        <a:lstStyle/>
        <a:p>
          <a:r>
            <a:rPr lang="pt-BR" b="1" dirty="0"/>
            <a:t>Recurso repetitivo - </a:t>
          </a:r>
          <a:r>
            <a:rPr lang="pt-BR" b="0" dirty="0"/>
            <a:t>Lei 11.672/2008</a:t>
          </a:r>
          <a:endParaRPr lang="pt-BR" b="1" dirty="0"/>
        </a:p>
      </dgm:t>
    </dgm:pt>
    <dgm:pt modelId="{D4E44A7B-BE12-44F3-8ACE-35324BE297AB}" type="sibTrans" cxnId="{C3041EEF-8953-4D41-801E-F8BB4A080945}">
      <dgm:prSet/>
      <dgm:spPr/>
      <dgm:t>
        <a:bodyPr/>
        <a:lstStyle/>
        <a:p>
          <a:endParaRPr lang="pt-BR"/>
        </a:p>
      </dgm:t>
    </dgm:pt>
    <dgm:pt modelId="{255AD712-2EC3-4207-99BC-77D947D2A4AE}" type="parTrans" cxnId="{C3041EEF-8953-4D41-801E-F8BB4A080945}">
      <dgm:prSet/>
      <dgm:spPr/>
      <dgm:t>
        <a:bodyPr/>
        <a:lstStyle/>
        <a:p>
          <a:endParaRPr lang="pt-BR"/>
        </a:p>
      </dgm:t>
    </dgm:pt>
    <dgm:pt modelId="{D2C0E556-E9D4-4BB2-ADC7-451AA128498B}">
      <dgm:prSet phldrT="[Texto]"/>
      <dgm:spPr/>
      <dgm:t>
        <a:bodyPr/>
        <a:lstStyle/>
        <a:p>
          <a:r>
            <a:rPr lang="pt-BR" b="1" dirty="0"/>
            <a:t>Súmula Vinculante </a:t>
          </a:r>
          <a:r>
            <a:rPr lang="pt-BR" dirty="0"/>
            <a:t>EC 45/2004</a:t>
          </a:r>
        </a:p>
      </dgm:t>
    </dgm:pt>
    <dgm:pt modelId="{86E7399B-1328-4294-A8AF-A72B8CEF1166}" type="parTrans" cxnId="{37187F90-57C7-4CEC-B73C-939E70CEA0AE}">
      <dgm:prSet/>
      <dgm:spPr/>
      <dgm:t>
        <a:bodyPr/>
        <a:lstStyle/>
        <a:p>
          <a:endParaRPr lang="pt-BR"/>
        </a:p>
      </dgm:t>
    </dgm:pt>
    <dgm:pt modelId="{BD842F05-AF01-4EAB-8949-35551D7742C7}" type="sibTrans" cxnId="{37187F90-57C7-4CEC-B73C-939E70CEA0AE}">
      <dgm:prSet/>
      <dgm:spPr/>
      <dgm:t>
        <a:bodyPr/>
        <a:lstStyle/>
        <a:p>
          <a:endParaRPr lang="pt-BR"/>
        </a:p>
      </dgm:t>
    </dgm:pt>
    <dgm:pt modelId="{161CD441-6070-4D25-9FF1-E7BF4AAA4A5F}" type="pres">
      <dgm:prSet presAssocID="{CA5A50D8-0A65-4E30-AC5D-2ADE50AF2E70}" presName="Name0" presStyleCnt="0">
        <dgm:presLayoutVars>
          <dgm:dir/>
          <dgm:resizeHandles val="exact"/>
        </dgm:presLayoutVars>
      </dgm:prSet>
      <dgm:spPr/>
    </dgm:pt>
    <dgm:pt modelId="{A7C8C546-41B9-4086-8C51-3FAF0B12CC5C}" type="pres">
      <dgm:prSet presAssocID="{CA5A50D8-0A65-4E30-AC5D-2ADE50AF2E70}" presName="arrow" presStyleLbl="bgShp" presStyleIdx="0" presStyleCnt="1"/>
      <dgm:spPr>
        <a:solidFill>
          <a:schemeClr val="accent4">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pt>
    <dgm:pt modelId="{EBD1B1F7-C304-48FE-8EFF-7C68EE89BCB9}" type="pres">
      <dgm:prSet presAssocID="{CA5A50D8-0A65-4E30-AC5D-2ADE50AF2E70}" presName="points" presStyleCnt="0"/>
      <dgm:spPr/>
    </dgm:pt>
    <dgm:pt modelId="{48359D9C-8822-4443-A10E-02648CB84F65}" type="pres">
      <dgm:prSet presAssocID="{9D4C54D0-8A9E-4567-854A-CAA5BC3B9137}" presName="compositeA" presStyleCnt="0"/>
      <dgm:spPr/>
    </dgm:pt>
    <dgm:pt modelId="{6D2D7C0A-6BE4-4933-8ADD-1588D10C92B9}" type="pres">
      <dgm:prSet presAssocID="{9D4C54D0-8A9E-4567-854A-CAA5BC3B9137}" presName="textA" presStyleLbl="revTx" presStyleIdx="0" presStyleCnt="6">
        <dgm:presLayoutVars>
          <dgm:bulletEnabled val="1"/>
        </dgm:presLayoutVars>
      </dgm:prSet>
      <dgm:spPr/>
    </dgm:pt>
    <dgm:pt modelId="{4DF431DA-1402-4B96-BC8F-D737EE60C103}" type="pres">
      <dgm:prSet presAssocID="{9D4C54D0-8A9E-4567-854A-CAA5BC3B9137}" presName="circleA" presStyleLbl="node1" presStyleIdx="0" presStyleCnt="6"/>
      <dgm:spPr/>
    </dgm:pt>
    <dgm:pt modelId="{9C2AE044-A5B4-4221-B620-30D53687DADE}" type="pres">
      <dgm:prSet presAssocID="{9D4C54D0-8A9E-4567-854A-CAA5BC3B9137}" presName="spaceA" presStyleCnt="0"/>
      <dgm:spPr/>
    </dgm:pt>
    <dgm:pt modelId="{F373C579-BAF0-49EB-8043-A02576A069C6}" type="pres">
      <dgm:prSet presAssocID="{08CFC5D0-2FFD-4F2B-8E40-DDD7012774A7}" presName="space" presStyleCnt="0"/>
      <dgm:spPr/>
    </dgm:pt>
    <dgm:pt modelId="{90917F20-019A-47F4-97C7-CC1A56D373DC}" type="pres">
      <dgm:prSet presAssocID="{5D6790E2-EB4F-4B45-A3E4-51A9E8E401E5}" presName="compositeB" presStyleCnt="0"/>
      <dgm:spPr/>
    </dgm:pt>
    <dgm:pt modelId="{94631B1D-8761-475A-AB14-8866F0FB716C}" type="pres">
      <dgm:prSet presAssocID="{5D6790E2-EB4F-4B45-A3E4-51A9E8E401E5}" presName="textB" presStyleLbl="revTx" presStyleIdx="1" presStyleCnt="6">
        <dgm:presLayoutVars>
          <dgm:bulletEnabled val="1"/>
        </dgm:presLayoutVars>
      </dgm:prSet>
      <dgm:spPr/>
    </dgm:pt>
    <dgm:pt modelId="{37EE8D18-EEB3-4BE0-BF42-427EE4CF4FEF}" type="pres">
      <dgm:prSet presAssocID="{5D6790E2-EB4F-4B45-A3E4-51A9E8E401E5}" presName="circleB" presStyleLbl="node1" presStyleIdx="1" presStyleCnt="6"/>
      <dgm:spPr/>
    </dgm:pt>
    <dgm:pt modelId="{70A9088F-32A5-4130-B935-70C674D1784B}" type="pres">
      <dgm:prSet presAssocID="{5D6790E2-EB4F-4B45-A3E4-51A9E8E401E5}" presName="spaceB" presStyleCnt="0"/>
      <dgm:spPr/>
    </dgm:pt>
    <dgm:pt modelId="{F85D0BCC-AB25-4B43-A795-34E4EF14EC94}" type="pres">
      <dgm:prSet presAssocID="{752ABCAA-C858-42B3-8C98-2558696FC631}" presName="space" presStyleCnt="0"/>
      <dgm:spPr/>
    </dgm:pt>
    <dgm:pt modelId="{8F7EA85C-15CD-46E5-BEEA-82B193ECDB92}" type="pres">
      <dgm:prSet presAssocID="{D2C0E556-E9D4-4BB2-ADC7-451AA128498B}" presName="compositeA" presStyleCnt="0"/>
      <dgm:spPr/>
    </dgm:pt>
    <dgm:pt modelId="{D042AEF0-8B6D-466A-9A07-02195DD42893}" type="pres">
      <dgm:prSet presAssocID="{D2C0E556-E9D4-4BB2-ADC7-451AA128498B}" presName="textA" presStyleLbl="revTx" presStyleIdx="2" presStyleCnt="6">
        <dgm:presLayoutVars>
          <dgm:bulletEnabled val="1"/>
        </dgm:presLayoutVars>
      </dgm:prSet>
      <dgm:spPr/>
    </dgm:pt>
    <dgm:pt modelId="{5D439E53-6BF9-494F-99FA-4F19ECB3E9A7}" type="pres">
      <dgm:prSet presAssocID="{D2C0E556-E9D4-4BB2-ADC7-451AA128498B}" presName="circleA" presStyleLbl="node1" presStyleIdx="2" presStyleCnt="6"/>
      <dgm:spPr/>
    </dgm:pt>
    <dgm:pt modelId="{F524646E-2800-4A20-9FB3-5FB745D611D9}" type="pres">
      <dgm:prSet presAssocID="{D2C0E556-E9D4-4BB2-ADC7-451AA128498B}" presName="spaceA" presStyleCnt="0"/>
      <dgm:spPr/>
    </dgm:pt>
    <dgm:pt modelId="{5370D20C-A4FE-4F1A-9239-5F3BEB85C9D8}" type="pres">
      <dgm:prSet presAssocID="{BD842F05-AF01-4EAB-8949-35551D7742C7}" presName="space" presStyleCnt="0"/>
      <dgm:spPr/>
    </dgm:pt>
    <dgm:pt modelId="{D5B15366-3232-4B99-B786-CD977829022A}" type="pres">
      <dgm:prSet presAssocID="{2CE156FB-01FC-4354-8641-D2C959A1725B}" presName="compositeB" presStyleCnt="0"/>
      <dgm:spPr/>
    </dgm:pt>
    <dgm:pt modelId="{25396842-591E-483A-B2A9-A7336A3333AE}" type="pres">
      <dgm:prSet presAssocID="{2CE156FB-01FC-4354-8641-D2C959A1725B}" presName="textB" presStyleLbl="revTx" presStyleIdx="3" presStyleCnt="6">
        <dgm:presLayoutVars>
          <dgm:bulletEnabled val="1"/>
        </dgm:presLayoutVars>
      </dgm:prSet>
      <dgm:spPr/>
    </dgm:pt>
    <dgm:pt modelId="{23F99184-C1A5-49F1-8A5D-6A2DBA2C7EF6}" type="pres">
      <dgm:prSet presAssocID="{2CE156FB-01FC-4354-8641-D2C959A1725B}" presName="circleB" presStyleLbl="node1" presStyleIdx="3" presStyleCnt="6"/>
      <dgm:spPr/>
    </dgm:pt>
    <dgm:pt modelId="{4B928222-0196-4475-BC22-EA6DD728F1E3}" type="pres">
      <dgm:prSet presAssocID="{2CE156FB-01FC-4354-8641-D2C959A1725B}" presName="spaceB" presStyleCnt="0"/>
      <dgm:spPr/>
    </dgm:pt>
    <dgm:pt modelId="{8227D763-CE10-4101-89B3-A267425C26D6}" type="pres">
      <dgm:prSet presAssocID="{9152300A-8EA5-4068-922C-544E9FB87B76}" presName="space" presStyleCnt="0"/>
      <dgm:spPr/>
    </dgm:pt>
    <dgm:pt modelId="{1AD772EB-E303-4EB3-BD99-8106596D7720}" type="pres">
      <dgm:prSet presAssocID="{79F25B05-CD13-445D-873F-3D3F2589E4D0}" presName="compositeA" presStyleCnt="0"/>
      <dgm:spPr/>
    </dgm:pt>
    <dgm:pt modelId="{18F1D261-191A-4488-974A-0DC00C5D5A28}" type="pres">
      <dgm:prSet presAssocID="{79F25B05-CD13-445D-873F-3D3F2589E4D0}" presName="textA" presStyleLbl="revTx" presStyleIdx="4" presStyleCnt="6" custScaleX="118709">
        <dgm:presLayoutVars>
          <dgm:bulletEnabled val="1"/>
        </dgm:presLayoutVars>
      </dgm:prSet>
      <dgm:spPr/>
    </dgm:pt>
    <dgm:pt modelId="{DDCADC52-4D00-43FD-8EFE-219B86EF3BBA}" type="pres">
      <dgm:prSet presAssocID="{79F25B05-CD13-445D-873F-3D3F2589E4D0}" presName="circleA" presStyleLbl="node1" presStyleIdx="4" presStyleCnt="6"/>
      <dgm:spPr/>
    </dgm:pt>
    <dgm:pt modelId="{D254DA99-5478-474B-846A-E3A2EBC8DDE9}" type="pres">
      <dgm:prSet presAssocID="{79F25B05-CD13-445D-873F-3D3F2589E4D0}" presName="spaceA" presStyleCnt="0"/>
      <dgm:spPr/>
    </dgm:pt>
    <dgm:pt modelId="{ACA20CA0-0C37-46EA-9A6B-B0DC5E9632D4}" type="pres">
      <dgm:prSet presAssocID="{D4E44A7B-BE12-44F3-8ACE-35324BE297AB}" presName="space" presStyleCnt="0"/>
      <dgm:spPr/>
    </dgm:pt>
    <dgm:pt modelId="{4E63C1C3-A994-4364-8263-7D962510D363}" type="pres">
      <dgm:prSet presAssocID="{D648FD1F-089F-440D-9823-A4522AFEE260}" presName="compositeB" presStyleCnt="0"/>
      <dgm:spPr/>
    </dgm:pt>
    <dgm:pt modelId="{27381E38-A072-44DB-91F5-2CDAAEEBF342}" type="pres">
      <dgm:prSet presAssocID="{D648FD1F-089F-440D-9823-A4522AFEE260}" presName="textB" presStyleLbl="revTx" presStyleIdx="5" presStyleCnt="6">
        <dgm:presLayoutVars>
          <dgm:bulletEnabled val="1"/>
        </dgm:presLayoutVars>
      </dgm:prSet>
      <dgm:spPr/>
    </dgm:pt>
    <dgm:pt modelId="{09E6BC0F-56EC-4DF3-B12E-D1C8A4CC4F71}" type="pres">
      <dgm:prSet presAssocID="{D648FD1F-089F-440D-9823-A4522AFEE260}" presName="circleB" presStyleLbl="node1" presStyleIdx="5" presStyleCnt="6"/>
      <dgm:spPr/>
    </dgm:pt>
    <dgm:pt modelId="{B0D1C998-20F0-46DD-B97D-98B4FECE317E}" type="pres">
      <dgm:prSet presAssocID="{D648FD1F-089F-440D-9823-A4522AFEE260}" presName="spaceB" presStyleCnt="0"/>
      <dgm:spPr/>
    </dgm:pt>
  </dgm:ptLst>
  <dgm:cxnLst>
    <dgm:cxn modelId="{D4897C12-04E1-4F44-86FC-F9E20FB87047}" type="presOf" srcId="{2CE156FB-01FC-4354-8641-D2C959A1725B}" destId="{25396842-591E-483A-B2A9-A7336A3333AE}" srcOrd="0" destOrd="0" presId="urn:microsoft.com/office/officeart/2005/8/layout/hProcess11"/>
    <dgm:cxn modelId="{CAF5D71B-6B91-4D6D-8746-416C833276B2}" type="presOf" srcId="{79F25B05-CD13-445D-873F-3D3F2589E4D0}" destId="{18F1D261-191A-4488-974A-0DC00C5D5A28}" srcOrd="0" destOrd="0" presId="urn:microsoft.com/office/officeart/2005/8/layout/hProcess11"/>
    <dgm:cxn modelId="{23075E5D-FE51-43D1-9880-43EBF9664947}" srcId="{CA5A50D8-0A65-4E30-AC5D-2ADE50AF2E70}" destId="{2CE156FB-01FC-4354-8641-D2C959A1725B}" srcOrd="3" destOrd="0" parTransId="{B1DB0089-D22B-42EC-938E-5760ED37676F}" sibTransId="{9152300A-8EA5-4068-922C-544E9FB87B76}"/>
    <dgm:cxn modelId="{70BD1179-60A8-43AE-8D3E-A9EEA45886D6}" type="presOf" srcId="{5D6790E2-EB4F-4B45-A3E4-51A9E8E401E5}" destId="{94631B1D-8761-475A-AB14-8866F0FB716C}" srcOrd="0" destOrd="0" presId="urn:microsoft.com/office/officeart/2005/8/layout/hProcess11"/>
    <dgm:cxn modelId="{C564CD79-2AA6-4C7A-8BD3-03D980BED348}" srcId="{CA5A50D8-0A65-4E30-AC5D-2ADE50AF2E70}" destId="{5D6790E2-EB4F-4B45-A3E4-51A9E8E401E5}" srcOrd="1" destOrd="0" parTransId="{7BF70DB2-DC08-49CA-BDED-0B0CCB386AC0}" sibTransId="{752ABCAA-C858-42B3-8C98-2558696FC631}"/>
    <dgm:cxn modelId="{346EB786-79FA-49CF-BA6A-2DCCCD98C411}" type="presOf" srcId="{D648FD1F-089F-440D-9823-A4522AFEE260}" destId="{27381E38-A072-44DB-91F5-2CDAAEEBF342}" srcOrd="0" destOrd="0" presId="urn:microsoft.com/office/officeart/2005/8/layout/hProcess11"/>
    <dgm:cxn modelId="{37187F90-57C7-4CEC-B73C-939E70CEA0AE}" srcId="{CA5A50D8-0A65-4E30-AC5D-2ADE50AF2E70}" destId="{D2C0E556-E9D4-4BB2-ADC7-451AA128498B}" srcOrd="2" destOrd="0" parTransId="{86E7399B-1328-4294-A8AF-A72B8CEF1166}" sibTransId="{BD842F05-AF01-4EAB-8949-35551D7742C7}"/>
    <dgm:cxn modelId="{2FEE7D92-D369-49EA-967A-A82A9DA3CAB3}" srcId="{CA5A50D8-0A65-4E30-AC5D-2ADE50AF2E70}" destId="{9D4C54D0-8A9E-4567-854A-CAA5BC3B9137}" srcOrd="0" destOrd="0" parTransId="{08D5F899-7D6E-4ADC-AE20-BA4F5817EE44}" sibTransId="{08CFC5D0-2FFD-4F2B-8E40-DDD7012774A7}"/>
    <dgm:cxn modelId="{7CB9F4B7-3888-4246-9011-DD055652C0B3}" srcId="{CA5A50D8-0A65-4E30-AC5D-2ADE50AF2E70}" destId="{D648FD1F-089F-440D-9823-A4522AFEE260}" srcOrd="5" destOrd="0" parTransId="{5844D67A-0568-4ED9-9EF0-57560F65DDDD}" sibTransId="{A34BABC5-28A5-435F-A4C4-1AC2C39208CA}"/>
    <dgm:cxn modelId="{670E2EC5-0A40-49C0-9BB9-4AF5FF1BC8D2}" type="presOf" srcId="{9D4C54D0-8A9E-4567-854A-CAA5BC3B9137}" destId="{6D2D7C0A-6BE4-4933-8ADD-1588D10C92B9}" srcOrd="0" destOrd="0" presId="urn:microsoft.com/office/officeart/2005/8/layout/hProcess11"/>
    <dgm:cxn modelId="{3D9BFDD3-3BBA-46B3-BD1E-849EED4AEC86}" type="presOf" srcId="{D2C0E556-E9D4-4BB2-ADC7-451AA128498B}" destId="{D042AEF0-8B6D-466A-9A07-02195DD42893}" srcOrd="0" destOrd="0" presId="urn:microsoft.com/office/officeart/2005/8/layout/hProcess11"/>
    <dgm:cxn modelId="{7979E2EE-5BD4-4FBC-A6C3-D03CE6458C6A}" type="presOf" srcId="{CA5A50D8-0A65-4E30-AC5D-2ADE50AF2E70}" destId="{161CD441-6070-4D25-9FF1-E7BF4AAA4A5F}" srcOrd="0" destOrd="0" presId="urn:microsoft.com/office/officeart/2005/8/layout/hProcess11"/>
    <dgm:cxn modelId="{C3041EEF-8953-4D41-801E-F8BB4A080945}" srcId="{CA5A50D8-0A65-4E30-AC5D-2ADE50AF2E70}" destId="{79F25B05-CD13-445D-873F-3D3F2589E4D0}" srcOrd="4" destOrd="0" parTransId="{255AD712-2EC3-4207-99BC-77D947D2A4AE}" sibTransId="{D4E44A7B-BE12-44F3-8ACE-35324BE297AB}"/>
    <dgm:cxn modelId="{7FDB6E70-2DBB-4E10-BB3D-5C8F8192D800}" type="presParOf" srcId="{161CD441-6070-4D25-9FF1-E7BF4AAA4A5F}" destId="{A7C8C546-41B9-4086-8C51-3FAF0B12CC5C}" srcOrd="0" destOrd="0" presId="urn:microsoft.com/office/officeart/2005/8/layout/hProcess11"/>
    <dgm:cxn modelId="{65192C8C-6C4C-47DC-912A-FD36EE10559A}" type="presParOf" srcId="{161CD441-6070-4D25-9FF1-E7BF4AAA4A5F}" destId="{EBD1B1F7-C304-48FE-8EFF-7C68EE89BCB9}" srcOrd="1" destOrd="0" presId="urn:microsoft.com/office/officeart/2005/8/layout/hProcess11"/>
    <dgm:cxn modelId="{47E5B677-43E4-4F5D-B59B-8874EB57A5CB}" type="presParOf" srcId="{EBD1B1F7-C304-48FE-8EFF-7C68EE89BCB9}" destId="{48359D9C-8822-4443-A10E-02648CB84F65}" srcOrd="0" destOrd="0" presId="urn:microsoft.com/office/officeart/2005/8/layout/hProcess11"/>
    <dgm:cxn modelId="{58312C1E-52EC-4956-ACDC-876A686A1C69}" type="presParOf" srcId="{48359D9C-8822-4443-A10E-02648CB84F65}" destId="{6D2D7C0A-6BE4-4933-8ADD-1588D10C92B9}" srcOrd="0" destOrd="0" presId="urn:microsoft.com/office/officeart/2005/8/layout/hProcess11"/>
    <dgm:cxn modelId="{96F429EE-63A4-44F0-B910-4C35C8B3E9D0}" type="presParOf" srcId="{48359D9C-8822-4443-A10E-02648CB84F65}" destId="{4DF431DA-1402-4B96-BC8F-D737EE60C103}" srcOrd="1" destOrd="0" presId="urn:microsoft.com/office/officeart/2005/8/layout/hProcess11"/>
    <dgm:cxn modelId="{0C58B586-E5E7-455F-A877-3C7C5EAC8AFD}" type="presParOf" srcId="{48359D9C-8822-4443-A10E-02648CB84F65}" destId="{9C2AE044-A5B4-4221-B620-30D53687DADE}" srcOrd="2" destOrd="0" presId="urn:microsoft.com/office/officeart/2005/8/layout/hProcess11"/>
    <dgm:cxn modelId="{0C2CEB12-2513-492A-8C33-313266680388}" type="presParOf" srcId="{EBD1B1F7-C304-48FE-8EFF-7C68EE89BCB9}" destId="{F373C579-BAF0-49EB-8043-A02576A069C6}" srcOrd="1" destOrd="0" presId="urn:microsoft.com/office/officeart/2005/8/layout/hProcess11"/>
    <dgm:cxn modelId="{7F933790-6516-48AD-A5CF-53D6B686C7D3}" type="presParOf" srcId="{EBD1B1F7-C304-48FE-8EFF-7C68EE89BCB9}" destId="{90917F20-019A-47F4-97C7-CC1A56D373DC}" srcOrd="2" destOrd="0" presId="urn:microsoft.com/office/officeart/2005/8/layout/hProcess11"/>
    <dgm:cxn modelId="{9294A5E5-479E-47D9-85D2-FEBC9A90C041}" type="presParOf" srcId="{90917F20-019A-47F4-97C7-CC1A56D373DC}" destId="{94631B1D-8761-475A-AB14-8866F0FB716C}" srcOrd="0" destOrd="0" presId="urn:microsoft.com/office/officeart/2005/8/layout/hProcess11"/>
    <dgm:cxn modelId="{2A587260-E4FE-43D5-919D-727F0A9ACCA4}" type="presParOf" srcId="{90917F20-019A-47F4-97C7-CC1A56D373DC}" destId="{37EE8D18-EEB3-4BE0-BF42-427EE4CF4FEF}" srcOrd="1" destOrd="0" presId="urn:microsoft.com/office/officeart/2005/8/layout/hProcess11"/>
    <dgm:cxn modelId="{A3C34F54-E46B-4495-8783-BF0B946248E5}" type="presParOf" srcId="{90917F20-019A-47F4-97C7-CC1A56D373DC}" destId="{70A9088F-32A5-4130-B935-70C674D1784B}" srcOrd="2" destOrd="0" presId="urn:microsoft.com/office/officeart/2005/8/layout/hProcess11"/>
    <dgm:cxn modelId="{208F8086-9CDD-45E8-8C39-46E4AD2F2290}" type="presParOf" srcId="{EBD1B1F7-C304-48FE-8EFF-7C68EE89BCB9}" destId="{F85D0BCC-AB25-4B43-A795-34E4EF14EC94}" srcOrd="3" destOrd="0" presId="urn:microsoft.com/office/officeart/2005/8/layout/hProcess11"/>
    <dgm:cxn modelId="{9FCB3AD9-ED67-40BA-AC20-3B5DA5B02070}" type="presParOf" srcId="{EBD1B1F7-C304-48FE-8EFF-7C68EE89BCB9}" destId="{8F7EA85C-15CD-46E5-BEEA-82B193ECDB92}" srcOrd="4" destOrd="0" presId="urn:microsoft.com/office/officeart/2005/8/layout/hProcess11"/>
    <dgm:cxn modelId="{B74C0261-5105-467A-8391-5BD61B85B73B}" type="presParOf" srcId="{8F7EA85C-15CD-46E5-BEEA-82B193ECDB92}" destId="{D042AEF0-8B6D-466A-9A07-02195DD42893}" srcOrd="0" destOrd="0" presId="urn:microsoft.com/office/officeart/2005/8/layout/hProcess11"/>
    <dgm:cxn modelId="{A07D4E1D-7FA1-4CAB-9C6C-5B52BB456108}" type="presParOf" srcId="{8F7EA85C-15CD-46E5-BEEA-82B193ECDB92}" destId="{5D439E53-6BF9-494F-99FA-4F19ECB3E9A7}" srcOrd="1" destOrd="0" presId="urn:microsoft.com/office/officeart/2005/8/layout/hProcess11"/>
    <dgm:cxn modelId="{B6876A64-BC66-434E-872A-245784A2FDAA}" type="presParOf" srcId="{8F7EA85C-15CD-46E5-BEEA-82B193ECDB92}" destId="{F524646E-2800-4A20-9FB3-5FB745D611D9}" srcOrd="2" destOrd="0" presId="urn:microsoft.com/office/officeart/2005/8/layout/hProcess11"/>
    <dgm:cxn modelId="{BB9953BB-4725-4CFD-826D-BBA9BF599487}" type="presParOf" srcId="{EBD1B1F7-C304-48FE-8EFF-7C68EE89BCB9}" destId="{5370D20C-A4FE-4F1A-9239-5F3BEB85C9D8}" srcOrd="5" destOrd="0" presId="urn:microsoft.com/office/officeart/2005/8/layout/hProcess11"/>
    <dgm:cxn modelId="{1EA52DA9-621E-4867-9D84-5696A0BEF966}" type="presParOf" srcId="{EBD1B1F7-C304-48FE-8EFF-7C68EE89BCB9}" destId="{D5B15366-3232-4B99-B786-CD977829022A}" srcOrd="6" destOrd="0" presId="urn:microsoft.com/office/officeart/2005/8/layout/hProcess11"/>
    <dgm:cxn modelId="{6D043B8A-A43A-44FC-A0BD-AB0F72C25AAE}" type="presParOf" srcId="{D5B15366-3232-4B99-B786-CD977829022A}" destId="{25396842-591E-483A-B2A9-A7336A3333AE}" srcOrd="0" destOrd="0" presId="urn:microsoft.com/office/officeart/2005/8/layout/hProcess11"/>
    <dgm:cxn modelId="{6EF9C708-D3ED-4F6C-A39E-2EE9E63C924E}" type="presParOf" srcId="{D5B15366-3232-4B99-B786-CD977829022A}" destId="{23F99184-C1A5-49F1-8A5D-6A2DBA2C7EF6}" srcOrd="1" destOrd="0" presId="urn:microsoft.com/office/officeart/2005/8/layout/hProcess11"/>
    <dgm:cxn modelId="{9654A051-9E31-4CB2-8568-C480BEFC6CCC}" type="presParOf" srcId="{D5B15366-3232-4B99-B786-CD977829022A}" destId="{4B928222-0196-4475-BC22-EA6DD728F1E3}" srcOrd="2" destOrd="0" presId="urn:microsoft.com/office/officeart/2005/8/layout/hProcess11"/>
    <dgm:cxn modelId="{D1E0C624-CFB0-4368-B98E-41D0A6ED16DE}" type="presParOf" srcId="{EBD1B1F7-C304-48FE-8EFF-7C68EE89BCB9}" destId="{8227D763-CE10-4101-89B3-A267425C26D6}" srcOrd="7" destOrd="0" presId="urn:microsoft.com/office/officeart/2005/8/layout/hProcess11"/>
    <dgm:cxn modelId="{26A6AC42-CE31-4C65-AA5A-558F58BBB817}" type="presParOf" srcId="{EBD1B1F7-C304-48FE-8EFF-7C68EE89BCB9}" destId="{1AD772EB-E303-4EB3-BD99-8106596D7720}" srcOrd="8" destOrd="0" presId="urn:microsoft.com/office/officeart/2005/8/layout/hProcess11"/>
    <dgm:cxn modelId="{05FD977E-74CB-491C-9806-F01B8BAACDE2}" type="presParOf" srcId="{1AD772EB-E303-4EB3-BD99-8106596D7720}" destId="{18F1D261-191A-4488-974A-0DC00C5D5A28}" srcOrd="0" destOrd="0" presId="urn:microsoft.com/office/officeart/2005/8/layout/hProcess11"/>
    <dgm:cxn modelId="{1403404D-C21D-488A-86CA-030844DFD012}" type="presParOf" srcId="{1AD772EB-E303-4EB3-BD99-8106596D7720}" destId="{DDCADC52-4D00-43FD-8EFE-219B86EF3BBA}" srcOrd="1" destOrd="0" presId="urn:microsoft.com/office/officeart/2005/8/layout/hProcess11"/>
    <dgm:cxn modelId="{89A0D604-438F-4B7F-B356-3AE6BE682B46}" type="presParOf" srcId="{1AD772EB-E303-4EB3-BD99-8106596D7720}" destId="{D254DA99-5478-474B-846A-E3A2EBC8DDE9}" srcOrd="2" destOrd="0" presId="urn:microsoft.com/office/officeart/2005/8/layout/hProcess11"/>
    <dgm:cxn modelId="{21A419B6-A9CF-49D7-9B4C-E1BE2074CB7A}" type="presParOf" srcId="{EBD1B1F7-C304-48FE-8EFF-7C68EE89BCB9}" destId="{ACA20CA0-0C37-46EA-9A6B-B0DC5E9632D4}" srcOrd="9" destOrd="0" presId="urn:microsoft.com/office/officeart/2005/8/layout/hProcess11"/>
    <dgm:cxn modelId="{DFCFBD4D-6814-4DFD-9FCB-147C8D109AFD}" type="presParOf" srcId="{EBD1B1F7-C304-48FE-8EFF-7C68EE89BCB9}" destId="{4E63C1C3-A994-4364-8263-7D962510D363}" srcOrd="10" destOrd="0" presId="urn:microsoft.com/office/officeart/2005/8/layout/hProcess11"/>
    <dgm:cxn modelId="{3C92DE69-8024-4311-A931-D8A7374B1570}" type="presParOf" srcId="{4E63C1C3-A994-4364-8263-7D962510D363}" destId="{27381E38-A072-44DB-91F5-2CDAAEEBF342}" srcOrd="0" destOrd="0" presId="urn:microsoft.com/office/officeart/2005/8/layout/hProcess11"/>
    <dgm:cxn modelId="{BCEAC3F3-00B7-4B88-B578-7650E3EBE89E}" type="presParOf" srcId="{4E63C1C3-A994-4364-8263-7D962510D363}" destId="{09E6BC0F-56EC-4DF3-B12E-D1C8A4CC4F71}" srcOrd="1" destOrd="0" presId="urn:microsoft.com/office/officeart/2005/8/layout/hProcess11"/>
    <dgm:cxn modelId="{A7F24A2B-969E-49B7-908A-B987908B95A5}" type="presParOf" srcId="{4E63C1C3-A994-4364-8263-7D962510D363}" destId="{B0D1C998-20F0-46DD-B97D-98B4FECE317E}"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19C15F-11B8-44DF-BBD4-E0D8CBC673BE}" type="doc">
      <dgm:prSet loTypeId="urn:microsoft.com/office/officeart/2005/8/layout/orgChart1" loCatId="hierarchy" qsTypeId="urn:microsoft.com/office/officeart/2005/8/quickstyle/3d2" qsCatId="3D" csTypeId="urn:microsoft.com/office/officeart/2005/8/colors/accent0_1" csCatId="mainScheme" phldr="1"/>
      <dgm:spPr/>
      <dgm:t>
        <a:bodyPr/>
        <a:lstStyle/>
        <a:p>
          <a:endParaRPr lang="pt-BR"/>
        </a:p>
      </dgm:t>
    </dgm:pt>
    <dgm:pt modelId="{C577299B-C06A-421E-897E-727D74333597}">
      <dgm:prSet phldrT="[Texto]" custT="1"/>
      <dgm:spPr/>
      <dgm:t>
        <a:bodyPr/>
        <a:lstStyle/>
        <a:p>
          <a:r>
            <a:rPr lang="pt-BR" sz="2400" b="1" dirty="0">
              <a:solidFill>
                <a:srgbClr val="6C0000"/>
              </a:solidFill>
              <a:effectLst/>
            </a:rPr>
            <a:t>STF</a:t>
          </a:r>
        </a:p>
      </dgm:t>
    </dgm:pt>
    <dgm:pt modelId="{0891C3C9-8832-4700-8344-373E6DDFD623}" type="parTrans" cxnId="{524408F1-1F65-42AE-A79A-BECD8ECE1E5B}">
      <dgm:prSet/>
      <dgm:spPr/>
      <dgm:t>
        <a:bodyPr/>
        <a:lstStyle/>
        <a:p>
          <a:endParaRPr lang="pt-BR"/>
        </a:p>
      </dgm:t>
    </dgm:pt>
    <dgm:pt modelId="{B770CEDE-D08F-4766-81ED-698635423DCA}" type="sibTrans" cxnId="{524408F1-1F65-42AE-A79A-BECD8ECE1E5B}">
      <dgm:prSet/>
      <dgm:spPr/>
      <dgm:t>
        <a:bodyPr/>
        <a:lstStyle/>
        <a:p>
          <a:endParaRPr lang="pt-BR"/>
        </a:p>
      </dgm:t>
    </dgm:pt>
    <dgm:pt modelId="{8B1E52D0-2D9A-438B-80C9-3D2A3814BD69}">
      <dgm:prSet phldrT="[Texto]"/>
      <dgm:spPr/>
      <dgm:t>
        <a:bodyPr/>
        <a:lstStyle/>
        <a:p>
          <a:r>
            <a:rPr lang="pt-BR" b="1" dirty="0"/>
            <a:t>ADI</a:t>
          </a:r>
        </a:p>
      </dgm:t>
    </dgm:pt>
    <dgm:pt modelId="{8A8CBCA2-BBB7-409D-90B9-1530D760A046}" type="parTrans" cxnId="{90B5AB80-C955-4AB5-AD37-76BA30BDB01C}">
      <dgm:prSet/>
      <dgm:spPr/>
      <dgm:t>
        <a:bodyPr/>
        <a:lstStyle/>
        <a:p>
          <a:endParaRPr lang="pt-BR"/>
        </a:p>
      </dgm:t>
    </dgm:pt>
    <dgm:pt modelId="{C50CEC9E-1872-48A7-B6D2-8D2FCAD47994}" type="sibTrans" cxnId="{90B5AB80-C955-4AB5-AD37-76BA30BDB01C}">
      <dgm:prSet/>
      <dgm:spPr/>
      <dgm:t>
        <a:bodyPr/>
        <a:lstStyle/>
        <a:p>
          <a:endParaRPr lang="pt-BR"/>
        </a:p>
      </dgm:t>
    </dgm:pt>
    <dgm:pt modelId="{516E76C1-1730-4772-B841-EE2A628A4926}">
      <dgm:prSet phldrT="[Texto]"/>
      <dgm:spPr/>
      <dgm:t>
        <a:bodyPr/>
        <a:lstStyle/>
        <a:p>
          <a:r>
            <a:rPr lang="pt-BR" b="1" dirty="0"/>
            <a:t>ADPF</a:t>
          </a:r>
        </a:p>
      </dgm:t>
    </dgm:pt>
    <dgm:pt modelId="{3A0F6CB7-3DA0-4531-A3C1-F8D1F2CE6A08}" type="parTrans" cxnId="{5F8C10B4-A713-49DA-B8A8-DCE37B3FAAC0}">
      <dgm:prSet/>
      <dgm:spPr/>
      <dgm:t>
        <a:bodyPr/>
        <a:lstStyle/>
        <a:p>
          <a:endParaRPr lang="pt-BR"/>
        </a:p>
      </dgm:t>
    </dgm:pt>
    <dgm:pt modelId="{61100715-51E1-4ABE-8963-42C56515952B}" type="sibTrans" cxnId="{5F8C10B4-A713-49DA-B8A8-DCE37B3FAAC0}">
      <dgm:prSet/>
      <dgm:spPr/>
      <dgm:t>
        <a:bodyPr/>
        <a:lstStyle/>
        <a:p>
          <a:endParaRPr lang="pt-BR"/>
        </a:p>
      </dgm:t>
    </dgm:pt>
    <dgm:pt modelId="{8CCB6534-D8C1-4BF0-981B-05F76D8372DF}">
      <dgm:prSet phldrT="[Texto]"/>
      <dgm:spPr/>
      <dgm:t>
        <a:bodyPr/>
        <a:lstStyle/>
        <a:p>
          <a:r>
            <a:rPr lang="pt-BR" b="1" dirty="0"/>
            <a:t>ADO</a:t>
          </a:r>
        </a:p>
      </dgm:t>
    </dgm:pt>
    <dgm:pt modelId="{D9CBAB89-51A2-49BA-8FBF-569FFE79617D}" type="parTrans" cxnId="{14D45515-0CEF-4E0B-B360-43E2863F4CC0}">
      <dgm:prSet/>
      <dgm:spPr/>
      <dgm:t>
        <a:bodyPr/>
        <a:lstStyle/>
        <a:p>
          <a:endParaRPr lang="pt-BR"/>
        </a:p>
      </dgm:t>
    </dgm:pt>
    <dgm:pt modelId="{8E3B10FB-120F-4F46-A418-EFCDDE58CBA6}" type="sibTrans" cxnId="{14D45515-0CEF-4E0B-B360-43E2863F4CC0}">
      <dgm:prSet/>
      <dgm:spPr/>
      <dgm:t>
        <a:bodyPr/>
        <a:lstStyle/>
        <a:p>
          <a:endParaRPr lang="pt-BR"/>
        </a:p>
      </dgm:t>
    </dgm:pt>
    <dgm:pt modelId="{D81421C4-3C83-4ADA-BE3F-755192C2D15A}">
      <dgm:prSet phldrT="[Texto]"/>
      <dgm:spPr/>
      <dgm:t>
        <a:bodyPr/>
        <a:lstStyle/>
        <a:p>
          <a:r>
            <a:rPr lang="pt-BR" b="1" dirty="0"/>
            <a:t>ADC</a:t>
          </a:r>
        </a:p>
      </dgm:t>
    </dgm:pt>
    <dgm:pt modelId="{B4F01236-C1CA-4E26-B535-9DA6B05F7D0A}" type="parTrans" cxnId="{8AE89C48-F8D9-4F9B-9EB9-101FAF42FECB}">
      <dgm:prSet/>
      <dgm:spPr/>
      <dgm:t>
        <a:bodyPr/>
        <a:lstStyle/>
        <a:p>
          <a:endParaRPr lang="pt-BR"/>
        </a:p>
      </dgm:t>
    </dgm:pt>
    <dgm:pt modelId="{174F61C2-DCDF-4BEE-9C82-C6734AEE570C}" type="sibTrans" cxnId="{8AE89C48-F8D9-4F9B-9EB9-101FAF42FECB}">
      <dgm:prSet/>
      <dgm:spPr/>
      <dgm:t>
        <a:bodyPr/>
        <a:lstStyle/>
        <a:p>
          <a:endParaRPr lang="pt-BR"/>
        </a:p>
      </dgm:t>
    </dgm:pt>
    <dgm:pt modelId="{E247E343-58F1-48B2-896F-1CCEEE0C6170}">
      <dgm:prSet phldrT="[Texto]"/>
      <dgm:spPr/>
      <dgm:t>
        <a:bodyPr/>
        <a:lstStyle/>
        <a:p>
          <a:r>
            <a:rPr lang="pt-BR" dirty="0"/>
            <a:t>CF, art. 102, I, a</a:t>
          </a:r>
        </a:p>
      </dgm:t>
    </dgm:pt>
    <dgm:pt modelId="{FB4965E2-B67E-4215-8321-C360DC2368E0}" type="parTrans" cxnId="{84748DE6-525D-49F1-99FF-4DDA372DB29E}">
      <dgm:prSet/>
      <dgm:spPr/>
      <dgm:t>
        <a:bodyPr/>
        <a:lstStyle/>
        <a:p>
          <a:endParaRPr lang="pt-BR"/>
        </a:p>
      </dgm:t>
    </dgm:pt>
    <dgm:pt modelId="{9C30EE8F-8BEE-4F33-A0FD-45F29D4BA127}" type="sibTrans" cxnId="{84748DE6-525D-49F1-99FF-4DDA372DB29E}">
      <dgm:prSet/>
      <dgm:spPr/>
      <dgm:t>
        <a:bodyPr/>
        <a:lstStyle/>
        <a:p>
          <a:endParaRPr lang="pt-BR"/>
        </a:p>
      </dgm:t>
    </dgm:pt>
    <dgm:pt modelId="{CE1EA351-39F8-4618-8202-D7B00A2F7992}">
      <dgm:prSet phldrT="[Texto]"/>
      <dgm:spPr/>
      <dgm:t>
        <a:bodyPr/>
        <a:lstStyle/>
        <a:p>
          <a:r>
            <a:rPr lang="pt-BR" dirty="0"/>
            <a:t>CF, art. 102, I, a</a:t>
          </a:r>
        </a:p>
      </dgm:t>
    </dgm:pt>
    <dgm:pt modelId="{3DEF7F81-FFC1-4F3D-83B9-26C19C5C240E}" type="parTrans" cxnId="{8850EE48-87D6-4D72-BCDA-C5B996C862F0}">
      <dgm:prSet/>
      <dgm:spPr/>
      <dgm:t>
        <a:bodyPr/>
        <a:lstStyle/>
        <a:p>
          <a:endParaRPr lang="pt-BR"/>
        </a:p>
      </dgm:t>
    </dgm:pt>
    <dgm:pt modelId="{8F15078D-10AC-4E6F-AAC7-839435E1E1A7}" type="sibTrans" cxnId="{8850EE48-87D6-4D72-BCDA-C5B996C862F0}">
      <dgm:prSet/>
      <dgm:spPr/>
      <dgm:t>
        <a:bodyPr/>
        <a:lstStyle/>
        <a:p>
          <a:endParaRPr lang="pt-BR"/>
        </a:p>
      </dgm:t>
    </dgm:pt>
    <dgm:pt modelId="{4D6F771F-AD7F-4995-9738-82624963D70D}">
      <dgm:prSet phldrT="[Texto]"/>
      <dgm:spPr/>
      <dgm:t>
        <a:bodyPr/>
        <a:lstStyle/>
        <a:p>
          <a:r>
            <a:rPr lang="pt-BR" dirty="0"/>
            <a:t>CF, art. 102, § 1º</a:t>
          </a:r>
        </a:p>
      </dgm:t>
    </dgm:pt>
    <dgm:pt modelId="{865D9294-597F-4F1E-BCD3-4BB1275E0A1F}" type="parTrans" cxnId="{71C8F8C3-77E3-4A0D-94F8-0A57D357D635}">
      <dgm:prSet/>
      <dgm:spPr/>
      <dgm:t>
        <a:bodyPr/>
        <a:lstStyle/>
        <a:p>
          <a:endParaRPr lang="pt-BR"/>
        </a:p>
      </dgm:t>
    </dgm:pt>
    <dgm:pt modelId="{3975AE46-BB04-48F6-B076-0B35B90EC4DE}" type="sibTrans" cxnId="{71C8F8C3-77E3-4A0D-94F8-0A57D357D635}">
      <dgm:prSet/>
      <dgm:spPr/>
      <dgm:t>
        <a:bodyPr/>
        <a:lstStyle/>
        <a:p>
          <a:endParaRPr lang="pt-BR"/>
        </a:p>
      </dgm:t>
    </dgm:pt>
    <dgm:pt modelId="{F1C78D02-5963-48EA-A306-091BED7ED144}">
      <dgm:prSet phldrT="[Texto]"/>
      <dgm:spPr/>
      <dgm:t>
        <a:bodyPr/>
        <a:lstStyle/>
        <a:p>
          <a:r>
            <a:rPr lang="pt-BR" dirty="0"/>
            <a:t>CF, art. 103, § 2º</a:t>
          </a:r>
        </a:p>
      </dgm:t>
    </dgm:pt>
    <dgm:pt modelId="{44DC9E55-3508-46C6-ABCC-21AA95DBE6D3}" type="parTrans" cxnId="{7C008EA4-D77C-40FE-B98E-7C28FA7810CB}">
      <dgm:prSet/>
      <dgm:spPr/>
      <dgm:t>
        <a:bodyPr/>
        <a:lstStyle/>
        <a:p>
          <a:endParaRPr lang="pt-BR"/>
        </a:p>
      </dgm:t>
    </dgm:pt>
    <dgm:pt modelId="{A4EB7806-3488-4264-A2BC-EFF47E76630E}" type="sibTrans" cxnId="{7C008EA4-D77C-40FE-B98E-7C28FA7810CB}">
      <dgm:prSet/>
      <dgm:spPr/>
      <dgm:t>
        <a:bodyPr/>
        <a:lstStyle/>
        <a:p>
          <a:endParaRPr lang="pt-BR"/>
        </a:p>
      </dgm:t>
    </dgm:pt>
    <dgm:pt modelId="{F471E86C-D127-416D-BF44-6FA0C214F221}" type="pres">
      <dgm:prSet presAssocID="{1C19C15F-11B8-44DF-BBD4-E0D8CBC673BE}" presName="hierChild1" presStyleCnt="0">
        <dgm:presLayoutVars>
          <dgm:orgChart val="1"/>
          <dgm:chPref val="1"/>
          <dgm:dir/>
          <dgm:animOne val="branch"/>
          <dgm:animLvl val="lvl"/>
          <dgm:resizeHandles/>
        </dgm:presLayoutVars>
      </dgm:prSet>
      <dgm:spPr/>
    </dgm:pt>
    <dgm:pt modelId="{E035491B-877F-429E-9EC6-77B594DF3333}" type="pres">
      <dgm:prSet presAssocID="{C577299B-C06A-421E-897E-727D74333597}" presName="hierRoot1" presStyleCnt="0">
        <dgm:presLayoutVars>
          <dgm:hierBranch val="init"/>
        </dgm:presLayoutVars>
      </dgm:prSet>
      <dgm:spPr/>
    </dgm:pt>
    <dgm:pt modelId="{69C49630-BD01-4998-BA6F-8FE4E2A4FF8B}" type="pres">
      <dgm:prSet presAssocID="{C577299B-C06A-421E-897E-727D74333597}" presName="rootComposite1" presStyleCnt="0"/>
      <dgm:spPr/>
    </dgm:pt>
    <dgm:pt modelId="{210FD7F1-A4FC-4B66-BE24-A63E89722D9B}" type="pres">
      <dgm:prSet presAssocID="{C577299B-C06A-421E-897E-727D74333597}" presName="rootText1" presStyleLbl="node0" presStyleIdx="0" presStyleCnt="1">
        <dgm:presLayoutVars>
          <dgm:chPref val="3"/>
        </dgm:presLayoutVars>
      </dgm:prSet>
      <dgm:spPr/>
    </dgm:pt>
    <dgm:pt modelId="{746B2149-357A-41B4-B343-17EC5C70DB77}" type="pres">
      <dgm:prSet presAssocID="{C577299B-C06A-421E-897E-727D74333597}" presName="rootConnector1" presStyleLbl="node1" presStyleIdx="0" presStyleCnt="0"/>
      <dgm:spPr/>
    </dgm:pt>
    <dgm:pt modelId="{05CDDB9F-AC31-4A78-BA25-87464C8158AC}" type="pres">
      <dgm:prSet presAssocID="{C577299B-C06A-421E-897E-727D74333597}" presName="hierChild2" presStyleCnt="0"/>
      <dgm:spPr/>
    </dgm:pt>
    <dgm:pt modelId="{E4CB0D11-FAC4-40A0-AA13-5CDDD045E334}" type="pres">
      <dgm:prSet presAssocID="{8A8CBCA2-BBB7-409D-90B9-1530D760A046}" presName="Name37" presStyleLbl="parChTrans1D2" presStyleIdx="0" presStyleCnt="4"/>
      <dgm:spPr/>
    </dgm:pt>
    <dgm:pt modelId="{ED2E5E5E-7046-4633-8264-0EA6B30F3E45}" type="pres">
      <dgm:prSet presAssocID="{8B1E52D0-2D9A-438B-80C9-3D2A3814BD69}" presName="hierRoot2" presStyleCnt="0">
        <dgm:presLayoutVars>
          <dgm:hierBranch val="init"/>
        </dgm:presLayoutVars>
      </dgm:prSet>
      <dgm:spPr/>
    </dgm:pt>
    <dgm:pt modelId="{F2DFC0EA-0608-4859-A518-E4D74CCB9E0F}" type="pres">
      <dgm:prSet presAssocID="{8B1E52D0-2D9A-438B-80C9-3D2A3814BD69}" presName="rootComposite" presStyleCnt="0"/>
      <dgm:spPr/>
    </dgm:pt>
    <dgm:pt modelId="{7002D292-0DDB-47B1-8F5B-A034C06673E7}" type="pres">
      <dgm:prSet presAssocID="{8B1E52D0-2D9A-438B-80C9-3D2A3814BD69}" presName="rootText" presStyleLbl="node2" presStyleIdx="0" presStyleCnt="4">
        <dgm:presLayoutVars>
          <dgm:chPref val="3"/>
        </dgm:presLayoutVars>
      </dgm:prSet>
      <dgm:spPr/>
    </dgm:pt>
    <dgm:pt modelId="{F1C6F71F-0F75-4E1D-A95B-9DC8597C20A6}" type="pres">
      <dgm:prSet presAssocID="{8B1E52D0-2D9A-438B-80C9-3D2A3814BD69}" presName="rootConnector" presStyleLbl="node2" presStyleIdx="0" presStyleCnt="4"/>
      <dgm:spPr/>
    </dgm:pt>
    <dgm:pt modelId="{3F7449DC-D104-48E5-A522-18F8B4BA4EA1}" type="pres">
      <dgm:prSet presAssocID="{8B1E52D0-2D9A-438B-80C9-3D2A3814BD69}" presName="hierChild4" presStyleCnt="0"/>
      <dgm:spPr/>
    </dgm:pt>
    <dgm:pt modelId="{E552310F-AE4F-40EA-8720-A421C90FD051}" type="pres">
      <dgm:prSet presAssocID="{FB4965E2-B67E-4215-8321-C360DC2368E0}" presName="Name37" presStyleLbl="parChTrans1D3" presStyleIdx="0" presStyleCnt="4"/>
      <dgm:spPr/>
    </dgm:pt>
    <dgm:pt modelId="{AD524CA9-763B-4713-8D6A-78E0777A9B49}" type="pres">
      <dgm:prSet presAssocID="{E247E343-58F1-48B2-896F-1CCEEE0C6170}" presName="hierRoot2" presStyleCnt="0">
        <dgm:presLayoutVars>
          <dgm:hierBranch val="init"/>
        </dgm:presLayoutVars>
      </dgm:prSet>
      <dgm:spPr/>
    </dgm:pt>
    <dgm:pt modelId="{68BD2AC4-87A6-42F0-940D-956B8A6FAF07}" type="pres">
      <dgm:prSet presAssocID="{E247E343-58F1-48B2-896F-1CCEEE0C6170}" presName="rootComposite" presStyleCnt="0"/>
      <dgm:spPr/>
    </dgm:pt>
    <dgm:pt modelId="{61FA575C-B8D9-4550-8FC3-7A9B83BE2745}" type="pres">
      <dgm:prSet presAssocID="{E247E343-58F1-48B2-896F-1CCEEE0C6170}" presName="rootText" presStyleLbl="node3" presStyleIdx="0" presStyleCnt="4">
        <dgm:presLayoutVars>
          <dgm:chPref val="3"/>
        </dgm:presLayoutVars>
      </dgm:prSet>
      <dgm:spPr/>
    </dgm:pt>
    <dgm:pt modelId="{3650ACE9-1151-4DDB-9532-EC75B4A61D6A}" type="pres">
      <dgm:prSet presAssocID="{E247E343-58F1-48B2-896F-1CCEEE0C6170}" presName="rootConnector" presStyleLbl="node3" presStyleIdx="0" presStyleCnt="4"/>
      <dgm:spPr/>
    </dgm:pt>
    <dgm:pt modelId="{78054CDD-4A87-4D05-B5FF-9BD987E4A6A5}" type="pres">
      <dgm:prSet presAssocID="{E247E343-58F1-48B2-896F-1CCEEE0C6170}" presName="hierChild4" presStyleCnt="0"/>
      <dgm:spPr/>
    </dgm:pt>
    <dgm:pt modelId="{BDE00235-3E37-48AA-800E-2CE8DCF32C64}" type="pres">
      <dgm:prSet presAssocID="{E247E343-58F1-48B2-896F-1CCEEE0C6170}" presName="hierChild5" presStyleCnt="0"/>
      <dgm:spPr/>
    </dgm:pt>
    <dgm:pt modelId="{A6E64C6D-890B-4EFA-9FBD-4EF6694A4D05}" type="pres">
      <dgm:prSet presAssocID="{8B1E52D0-2D9A-438B-80C9-3D2A3814BD69}" presName="hierChild5" presStyleCnt="0"/>
      <dgm:spPr/>
    </dgm:pt>
    <dgm:pt modelId="{9A919B75-1B3B-4412-B705-451F4A62A5F6}" type="pres">
      <dgm:prSet presAssocID="{B4F01236-C1CA-4E26-B535-9DA6B05F7D0A}" presName="Name37" presStyleLbl="parChTrans1D2" presStyleIdx="1" presStyleCnt="4"/>
      <dgm:spPr/>
    </dgm:pt>
    <dgm:pt modelId="{2312A28A-A944-493D-A2BE-0E17E775FC86}" type="pres">
      <dgm:prSet presAssocID="{D81421C4-3C83-4ADA-BE3F-755192C2D15A}" presName="hierRoot2" presStyleCnt="0">
        <dgm:presLayoutVars>
          <dgm:hierBranch val="init"/>
        </dgm:presLayoutVars>
      </dgm:prSet>
      <dgm:spPr/>
    </dgm:pt>
    <dgm:pt modelId="{E5BBD848-580C-480A-A9EE-A13FDF36660F}" type="pres">
      <dgm:prSet presAssocID="{D81421C4-3C83-4ADA-BE3F-755192C2D15A}" presName="rootComposite" presStyleCnt="0"/>
      <dgm:spPr/>
    </dgm:pt>
    <dgm:pt modelId="{9C45E906-4F7F-43B0-93A2-1E3FD255CAB3}" type="pres">
      <dgm:prSet presAssocID="{D81421C4-3C83-4ADA-BE3F-755192C2D15A}" presName="rootText" presStyleLbl="node2" presStyleIdx="1" presStyleCnt="4">
        <dgm:presLayoutVars>
          <dgm:chPref val="3"/>
        </dgm:presLayoutVars>
      </dgm:prSet>
      <dgm:spPr/>
    </dgm:pt>
    <dgm:pt modelId="{65727F05-F0E6-440F-B391-B16575881180}" type="pres">
      <dgm:prSet presAssocID="{D81421C4-3C83-4ADA-BE3F-755192C2D15A}" presName="rootConnector" presStyleLbl="node2" presStyleIdx="1" presStyleCnt="4"/>
      <dgm:spPr/>
    </dgm:pt>
    <dgm:pt modelId="{E88847FC-13FC-4156-88DF-DA21EDC419E2}" type="pres">
      <dgm:prSet presAssocID="{D81421C4-3C83-4ADA-BE3F-755192C2D15A}" presName="hierChild4" presStyleCnt="0"/>
      <dgm:spPr/>
    </dgm:pt>
    <dgm:pt modelId="{BDA3BB3B-E2D6-4BA3-8C86-C433B4D951DF}" type="pres">
      <dgm:prSet presAssocID="{3DEF7F81-FFC1-4F3D-83B9-26C19C5C240E}" presName="Name37" presStyleLbl="parChTrans1D3" presStyleIdx="1" presStyleCnt="4"/>
      <dgm:spPr/>
    </dgm:pt>
    <dgm:pt modelId="{FA7C6446-16F1-4CC6-A29D-94255C907C68}" type="pres">
      <dgm:prSet presAssocID="{CE1EA351-39F8-4618-8202-D7B00A2F7992}" presName="hierRoot2" presStyleCnt="0">
        <dgm:presLayoutVars>
          <dgm:hierBranch val="init"/>
        </dgm:presLayoutVars>
      </dgm:prSet>
      <dgm:spPr/>
    </dgm:pt>
    <dgm:pt modelId="{9EBD85E5-E7E3-4A45-A266-FA4B82B53481}" type="pres">
      <dgm:prSet presAssocID="{CE1EA351-39F8-4618-8202-D7B00A2F7992}" presName="rootComposite" presStyleCnt="0"/>
      <dgm:spPr/>
    </dgm:pt>
    <dgm:pt modelId="{1F6F768F-683E-47E8-B96E-49E866B61306}" type="pres">
      <dgm:prSet presAssocID="{CE1EA351-39F8-4618-8202-D7B00A2F7992}" presName="rootText" presStyleLbl="node3" presStyleIdx="1" presStyleCnt="4">
        <dgm:presLayoutVars>
          <dgm:chPref val="3"/>
        </dgm:presLayoutVars>
      </dgm:prSet>
      <dgm:spPr/>
    </dgm:pt>
    <dgm:pt modelId="{FF53CF1A-1923-4FEA-9BA4-7AB35CF54D26}" type="pres">
      <dgm:prSet presAssocID="{CE1EA351-39F8-4618-8202-D7B00A2F7992}" presName="rootConnector" presStyleLbl="node3" presStyleIdx="1" presStyleCnt="4"/>
      <dgm:spPr/>
    </dgm:pt>
    <dgm:pt modelId="{CFE0CCC3-ADB1-4A2D-A059-7453711D5225}" type="pres">
      <dgm:prSet presAssocID="{CE1EA351-39F8-4618-8202-D7B00A2F7992}" presName="hierChild4" presStyleCnt="0"/>
      <dgm:spPr/>
    </dgm:pt>
    <dgm:pt modelId="{A71E2396-609A-4DBB-966B-94E1B5430C00}" type="pres">
      <dgm:prSet presAssocID="{CE1EA351-39F8-4618-8202-D7B00A2F7992}" presName="hierChild5" presStyleCnt="0"/>
      <dgm:spPr/>
    </dgm:pt>
    <dgm:pt modelId="{16D7B5CB-57BF-4980-9AB2-3813E9D52E69}" type="pres">
      <dgm:prSet presAssocID="{D81421C4-3C83-4ADA-BE3F-755192C2D15A}" presName="hierChild5" presStyleCnt="0"/>
      <dgm:spPr/>
    </dgm:pt>
    <dgm:pt modelId="{CAEC6460-86D7-4ABA-977C-BD1CF63FC84F}" type="pres">
      <dgm:prSet presAssocID="{3A0F6CB7-3DA0-4531-A3C1-F8D1F2CE6A08}" presName="Name37" presStyleLbl="parChTrans1D2" presStyleIdx="2" presStyleCnt="4"/>
      <dgm:spPr/>
    </dgm:pt>
    <dgm:pt modelId="{47CC9351-BE18-43E6-90CB-CAFB078B3AD8}" type="pres">
      <dgm:prSet presAssocID="{516E76C1-1730-4772-B841-EE2A628A4926}" presName="hierRoot2" presStyleCnt="0">
        <dgm:presLayoutVars>
          <dgm:hierBranch val="init"/>
        </dgm:presLayoutVars>
      </dgm:prSet>
      <dgm:spPr/>
    </dgm:pt>
    <dgm:pt modelId="{BA5CC3FF-FDC1-45AA-B1E1-5BFED9659D18}" type="pres">
      <dgm:prSet presAssocID="{516E76C1-1730-4772-B841-EE2A628A4926}" presName="rootComposite" presStyleCnt="0"/>
      <dgm:spPr/>
    </dgm:pt>
    <dgm:pt modelId="{9630A0EB-7C1B-44A6-BE5A-5DD96B011F97}" type="pres">
      <dgm:prSet presAssocID="{516E76C1-1730-4772-B841-EE2A628A4926}" presName="rootText" presStyleLbl="node2" presStyleIdx="2" presStyleCnt="4">
        <dgm:presLayoutVars>
          <dgm:chPref val="3"/>
        </dgm:presLayoutVars>
      </dgm:prSet>
      <dgm:spPr/>
    </dgm:pt>
    <dgm:pt modelId="{945C0BBA-BA32-49B1-8B8F-FA27C807EBA7}" type="pres">
      <dgm:prSet presAssocID="{516E76C1-1730-4772-B841-EE2A628A4926}" presName="rootConnector" presStyleLbl="node2" presStyleIdx="2" presStyleCnt="4"/>
      <dgm:spPr/>
    </dgm:pt>
    <dgm:pt modelId="{0C9C5A89-6C84-4A75-966B-315FF84ED1F5}" type="pres">
      <dgm:prSet presAssocID="{516E76C1-1730-4772-B841-EE2A628A4926}" presName="hierChild4" presStyleCnt="0"/>
      <dgm:spPr/>
    </dgm:pt>
    <dgm:pt modelId="{911A2EED-2B93-4163-B678-04AD737AEAEC}" type="pres">
      <dgm:prSet presAssocID="{865D9294-597F-4F1E-BCD3-4BB1275E0A1F}" presName="Name37" presStyleLbl="parChTrans1D3" presStyleIdx="2" presStyleCnt="4"/>
      <dgm:spPr/>
    </dgm:pt>
    <dgm:pt modelId="{A1FBABA2-14A9-4A63-AE56-E729F211A0D1}" type="pres">
      <dgm:prSet presAssocID="{4D6F771F-AD7F-4995-9738-82624963D70D}" presName="hierRoot2" presStyleCnt="0">
        <dgm:presLayoutVars>
          <dgm:hierBranch val="init"/>
        </dgm:presLayoutVars>
      </dgm:prSet>
      <dgm:spPr/>
    </dgm:pt>
    <dgm:pt modelId="{E5B3FF24-24A9-45F4-B3C3-EE64F48C2DA7}" type="pres">
      <dgm:prSet presAssocID="{4D6F771F-AD7F-4995-9738-82624963D70D}" presName="rootComposite" presStyleCnt="0"/>
      <dgm:spPr/>
    </dgm:pt>
    <dgm:pt modelId="{C64EDD9E-1EDD-45FA-A9DD-8971F051D16C}" type="pres">
      <dgm:prSet presAssocID="{4D6F771F-AD7F-4995-9738-82624963D70D}" presName="rootText" presStyleLbl="node3" presStyleIdx="2" presStyleCnt="4">
        <dgm:presLayoutVars>
          <dgm:chPref val="3"/>
        </dgm:presLayoutVars>
      </dgm:prSet>
      <dgm:spPr/>
    </dgm:pt>
    <dgm:pt modelId="{787DAAE0-94EA-490D-946A-16D5EB456DE9}" type="pres">
      <dgm:prSet presAssocID="{4D6F771F-AD7F-4995-9738-82624963D70D}" presName="rootConnector" presStyleLbl="node3" presStyleIdx="2" presStyleCnt="4"/>
      <dgm:spPr/>
    </dgm:pt>
    <dgm:pt modelId="{E400389F-FF02-480D-9D35-0F45E72FFAD2}" type="pres">
      <dgm:prSet presAssocID="{4D6F771F-AD7F-4995-9738-82624963D70D}" presName="hierChild4" presStyleCnt="0"/>
      <dgm:spPr/>
    </dgm:pt>
    <dgm:pt modelId="{A4772444-D681-48EA-9216-99DFD5F03B76}" type="pres">
      <dgm:prSet presAssocID="{4D6F771F-AD7F-4995-9738-82624963D70D}" presName="hierChild5" presStyleCnt="0"/>
      <dgm:spPr/>
    </dgm:pt>
    <dgm:pt modelId="{043FB97E-5E98-4BF7-A739-0453398CA900}" type="pres">
      <dgm:prSet presAssocID="{516E76C1-1730-4772-B841-EE2A628A4926}" presName="hierChild5" presStyleCnt="0"/>
      <dgm:spPr/>
    </dgm:pt>
    <dgm:pt modelId="{B739D385-91E5-4E5C-BA4F-C6B148B2E3DD}" type="pres">
      <dgm:prSet presAssocID="{D9CBAB89-51A2-49BA-8FBF-569FFE79617D}" presName="Name37" presStyleLbl="parChTrans1D2" presStyleIdx="3" presStyleCnt="4"/>
      <dgm:spPr/>
    </dgm:pt>
    <dgm:pt modelId="{C5922ADE-275B-4B67-B605-6C3352BE4A96}" type="pres">
      <dgm:prSet presAssocID="{8CCB6534-D8C1-4BF0-981B-05F76D8372DF}" presName="hierRoot2" presStyleCnt="0">
        <dgm:presLayoutVars>
          <dgm:hierBranch val="init"/>
        </dgm:presLayoutVars>
      </dgm:prSet>
      <dgm:spPr/>
    </dgm:pt>
    <dgm:pt modelId="{84A82999-B0E3-4CB8-AEAF-725D71FC2107}" type="pres">
      <dgm:prSet presAssocID="{8CCB6534-D8C1-4BF0-981B-05F76D8372DF}" presName="rootComposite" presStyleCnt="0"/>
      <dgm:spPr/>
    </dgm:pt>
    <dgm:pt modelId="{83A229D6-6200-40B1-8ABB-2A0FFDF8B377}" type="pres">
      <dgm:prSet presAssocID="{8CCB6534-D8C1-4BF0-981B-05F76D8372DF}" presName="rootText" presStyleLbl="node2" presStyleIdx="3" presStyleCnt="4">
        <dgm:presLayoutVars>
          <dgm:chPref val="3"/>
        </dgm:presLayoutVars>
      </dgm:prSet>
      <dgm:spPr/>
    </dgm:pt>
    <dgm:pt modelId="{F096C995-CF1D-4DA0-942E-884B7127C207}" type="pres">
      <dgm:prSet presAssocID="{8CCB6534-D8C1-4BF0-981B-05F76D8372DF}" presName="rootConnector" presStyleLbl="node2" presStyleIdx="3" presStyleCnt="4"/>
      <dgm:spPr/>
    </dgm:pt>
    <dgm:pt modelId="{AE8455AF-7BB4-46B0-A75E-3D9B27DC2FA3}" type="pres">
      <dgm:prSet presAssocID="{8CCB6534-D8C1-4BF0-981B-05F76D8372DF}" presName="hierChild4" presStyleCnt="0"/>
      <dgm:spPr/>
    </dgm:pt>
    <dgm:pt modelId="{05E1F63F-8EA4-4FC0-8DD1-619CB5B9517D}" type="pres">
      <dgm:prSet presAssocID="{44DC9E55-3508-46C6-ABCC-21AA95DBE6D3}" presName="Name37" presStyleLbl="parChTrans1D3" presStyleIdx="3" presStyleCnt="4"/>
      <dgm:spPr/>
    </dgm:pt>
    <dgm:pt modelId="{A9714629-1FA9-456F-AD01-B95E2B5C8F50}" type="pres">
      <dgm:prSet presAssocID="{F1C78D02-5963-48EA-A306-091BED7ED144}" presName="hierRoot2" presStyleCnt="0">
        <dgm:presLayoutVars>
          <dgm:hierBranch val="init"/>
        </dgm:presLayoutVars>
      </dgm:prSet>
      <dgm:spPr/>
    </dgm:pt>
    <dgm:pt modelId="{FACE614B-B8E4-4D51-B4EA-5EFD911B5A87}" type="pres">
      <dgm:prSet presAssocID="{F1C78D02-5963-48EA-A306-091BED7ED144}" presName="rootComposite" presStyleCnt="0"/>
      <dgm:spPr/>
    </dgm:pt>
    <dgm:pt modelId="{C89AC17D-DEDD-4EEC-85A6-AC582C451F4B}" type="pres">
      <dgm:prSet presAssocID="{F1C78D02-5963-48EA-A306-091BED7ED144}" presName="rootText" presStyleLbl="node3" presStyleIdx="3" presStyleCnt="4">
        <dgm:presLayoutVars>
          <dgm:chPref val="3"/>
        </dgm:presLayoutVars>
      </dgm:prSet>
      <dgm:spPr/>
    </dgm:pt>
    <dgm:pt modelId="{A445180D-3170-408F-8611-4042421C848B}" type="pres">
      <dgm:prSet presAssocID="{F1C78D02-5963-48EA-A306-091BED7ED144}" presName="rootConnector" presStyleLbl="node3" presStyleIdx="3" presStyleCnt="4"/>
      <dgm:spPr/>
    </dgm:pt>
    <dgm:pt modelId="{74EF6AB2-4279-43DC-BB75-CB7009CE266A}" type="pres">
      <dgm:prSet presAssocID="{F1C78D02-5963-48EA-A306-091BED7ED144}" presName="hierChild4" presStyleCnt="0"/>
      <dgm:spPr/>
    </dgm:pt>
    <dgm:pt modelId="{FFD35FF9-C827-4355-8115-C6DA6FD8627A}" type="pres">
      <dgm:prSet presAssocID="{F1C78D02-5963-48EA-A306-091BED7ED144}" presName="hierChild5" presStyleCnt="0"/>
      <dgm:spPr/>
    </dgm:pt>
    <dgm:pt modelId="{9B5DE775-7064-405A-8353-E20E612B9A2C}" type="pres">
      <dgm:prSet presAssocID="{8CCB6534-D8C1-4BF0-981B-05F76D8372DF}" presName="hierChild5" presStyleCnt="0"/>
      <dgm:spPr/>
    </dgm:pt>
    <dgm:pt modelId="{1FF2039F-164F-49C5-9421-3886117AFCF8}" type="pres">
      <dgm:prSet presAssocID="{C577299B-C06A-421E-897E-727D74333597}" presName="hierChild3" presStyleCnt="0"/>
      <dgm:spPr/>
    </dgm:pt>
  </dgm:ptLst>
  <dgm:cxnLst>
    <dgm:cxn modelId="{3B35AD05-F021-4AE8-9CCB-DA22C875EEE4}" type="presOf" srcId="{865D9294-597F-4F1E-BCD3-4BB1275E0A1F}" destId="{911A2EED-2B93-4163-B678-04AD737AEAEC}" srcOrd="0" destOrd="0" presId="urn:microsoft.com/office/officeart/2005/8/layout/orgChart1"/>
    <dgm:cxn modelId="{C90F0608-B343-4F5E-8874-B0A35255D949}" type="presOf" srcId="{D9CBAB89-51A2-49BA-8FBF-569FFE79617D}" destId="{B739D385-91E5-4E5C-BA4F-C6B148B2E3DD}" srcOrd="0" destOrd="0" presId="urn:microsoft.com/office/officeart/2005/8/layout/orgChart1"/>
    <dgm:cxn modelId="{F6480B11-E3B4-4E0E-99BB-0E011F0334F1}" type="presOf" srcId="{8CCB6534-D8C1-4BF0-981B-05F76D8372DF}" destId="{F096C995-CF1D-4DA0-942E-884B7127C207}" srcOrd="1" destOrd="0" presId="urn:microsoft.com/office/officeart/2005/8/layout/orgChart1"/>
    <dgm:cxn modelId="{39C25E14-C00B-4240-851E-569BAB84CEFC}" type="presOf" srcId="{CE1EA351-39F8-4618-8202-D7B00A2F7992}" destId="{1F6F768F-683E-47E8-B96E-49E866B61306}" srcOrd="0" destOrd="0" presId="urn:microsoft.com/office/officeart/2005/8/layout/orgChart1"/>
    <dgm:cxn modelId="{14D45515-0CEF-4E0B-B360-43E2863F4CC0}" srcId="{C577299B-C06A-421E-897E-727D74333597}" destId="{8CCB6534-D8C1-4BF0-981B-05F76D8372DF}" srcOrd="3" destOrd="0" parTransId="{D9CBAB89-51A2-49BA-8FBF-569FFE79617D}" sibTransId="{8E3B10FB-120F-4F46-A418-EFCDDE58CBA6}"/>
    <dgm:cxn modelId="{D067A522-4D23-4527-8D06-28F517B9B910}" type="presOf" srcId="{D81421C4-3C83-4ADA-BE3F-755192C2D15A}" destId="{9C45E906-4F7F-43B0-93A2-1E3FD255CAB3}" srcOrd="0" destOrd="0" presId="urn:microsoft.com/office/officeart/2005/8/layout/orgChart1"/>
    <dgm:cxn modelId="{57B6A031-2D46-43B6-A76F-11990E4A9DCB}" type="presOf" srcId="{8A8CBCA2-BBB7-409D-90B9-1530D760A046}" destId="{E4CB0D11-FAC4-40A0-AA13-5CDDD045E334}" srcOrd="0" destOrd="0" presId="urn:microsoft.com/office/officeart/2005/8/layout/orgChart1"/>
    <dgm:cxn modelId="{E5D7D931-1F63-4801-B145-8DB19E069EE8}" type="presOf" srcId="{C577299B-C06A-421E-897E-727D74333597}" destId="{746B2149-357A-41B4-B343-17EC5C70DB77}" srcOrd="1" destOrd="0" presId="urn:microsoft.com/office/officeart/2005/8/layout/orgChart1"/>
    <dgm:cxn modelId="{5227CD33-C09E-453D-A9AB-00BE468D6B9A}" type="presOf" srcId="{44DC9E55-3508-46C6-ABCC-21AA95DBE6D3}" destId="{05E1F63F-8EA4-4FC0-8DD1-619CB5B9517D}" srcOrd="0" destOrd="0" presId="urn:microsoft.com/office/officeart/2005/8/layout/orgChart1"/>
    <dgm:cxn modelId="{2305333C-1FEF-4D48-B9E2-501CC7A05F6A}" type="presOf" srcId="{8B1E52D0-2D9A-438B-80C9-3D2A3814BD69}" destId="{7002D292-0DDB-47B1-8F5B-A034C06673E7}" srcOrd="0" destOrd="0" presId="urn:microsoft.com/office/officeart/2005/8/layout/orgChart1"/>
    <dgm:cxn modelId="{0E53F960-05C4-4D8E-B1A5-2BA10638C451}" type="presOf" srcId="{1C19C15F-11B8-44DF-BBD4-E0D8CBC673BE}" destId="{F471E86C-D127-416D-BF44-6FA0C214F221}" srcOrd="0" destOrd="0" presId="urn:microsoft.com/office/officeart/2005/8/layout/orgChart1"/>
    <dgm:cxn modelId="{F5E57466-A912-48A9-8CF3-38DBC7FDA2D2}" type="presOf" srcId="{F1C78D02-5963-48EA-A306-091BED7ED144}" destId="{A445180D-3170-408F-8611-4042421C848B}" srcOrd="1" destOrd="0" presId="urn:microsoft.com/office/officeart/2005/8/layout/orgChart1"/>
    <dgm:cxn modelId="{8AE89C48-F8D9-4F9B-9EB9-101FAF42FECB}" srcId="{C577299B-C06A-421E-897E-727D74333597}" destId="{D81421C4-3C83-4ADA-BE3F-755192C2D15A}" srcOrd="1" destOrd="0" parTransId="{B4F01236-C1CA-4E26-B535-9DA6B05F7D0A}" sibTransId="{174F61C2-DCDF-4BEE-9C82-C6734AEE570C}"/>
    <dgm:cxn modelId="{8850EE48-87D6-4D72-BCDA-C5B996C862F0}" srcId="{D81421C4-3C83-4ADA-BE3F-755192C2D15A}" destId="{CE1EA351-39F8-4618-8202-D7B00A2F7992}" srcOrd="0" destOrd="0" parTransId="{3DEF7F81-FFC1-4F3D-83B9-26C19C5C240E}" sibTransId="{8F15078D-10AC-4E6F-AAC7-839435E1E1A7}"/>
    <dgm:cxn modelId="{90B5AB80-C955-4AB5-AD37-76BA30BDB01C}" srcId="{C577299B-C06A-421E-897E-727D74333597}" destId="{8B1E52D0-2D9A-438B-80C9-3D2A3814BD69}" srcOrd="0" destOrd="0" parTransId="{8A8CBCA2-BBB7-409D-90B9-1530D760A046}" sibTransId="{C50CEC9E-1872-48A7-B6D2-8D2FCAD47994}"/>
    <dgm:cxn modelId="{A16A3B8D-238C-4CE0-8153-CCF062FA13FF}" type="presOf" srcId="{FB4965E2-B67E-4215-8321-C360DC2368E0}" destId="{E552310F-AE4F-40EA-8720-A421C90FD051}" srcOrd="0" destOrd="0" presId="urn:microsoft.com/office/officeart/2005/8/layout/orgChart1"/>
    <dgm:cxn modelId="{BBFD9C8D-A165-44AA-8597-EA5C852FC0B7}" type="presOf" srcId="{4D6F771F-AD7F-4995-9738-82624963D70D}" destId="{C64EDD9E-1EDD-45FA-A9DD-8971F051D16C}" srcOrd="0" destOrd="0" presId="urn:microsoft.com/office/officeart/2005/8/layout/orgChart1"/>
    <dgm:cxn modelId="{AA04FD9A-A710-4DF1-9795-7F58F6E353DD}" type="presOf" srcId="{E247E343-58F1-48B2-896F-1CCEEE0C6170}" destId="{3650ACE9-1151-4DDB-9532-EC75B4A61D6A}" srcOrd="1" destOrd="0" presId="urn:microsoft.com/office/officeart/2005/8/layout/orgChart1"/>
    <dgm:cxn modelId="{B28E96A2-8CCF-4A85-851D-A97759D08C74}" type="presOf" srcId="{E247E343-58F1-48B2-896F-1CCEEE0C6170}" destId="{61FA575C-B8D9-4550-8FC3-7A9B83BE2745}" srcOrd="0" destOrd="0" presId="urn:microsoft.com/office/officeart/2005/8/layout/orgChart1"/>
    <dgm:cxn modelId="{7C008EA4-D77C-40FE-B98E-7C28FA7810CB}" srcId="{8CCB6534-D8C1-4BF0-981B-05F76D8372DF}" destId="{F1C78D02-5963-48EA-A306-091BED7ED144}" srcOrd="0" destOrd="0" parTransId="{44DC9E55-3508-46C6-ABCC-21AA95DBE6D3}" sibTransId="{A4EB7806-3488-4264-A2BC-EFF47E76630E}"/>
    <dgm:cxn modelId="{0D34B3A9-B422-4AE4-ACDC-DBCCC1959ECD}" type="presOf" srcId="{B4F01236-C1CA-4E26-B535-9DA6B05F7D0A}" destId="{9A919B75-1B3B-4412-B705-451F4A62A5F6}" srcOrd="0" destOrd="0" presId="urn:microsoft.com/office/officeart/2005/8/layout/orgChart1"/>
    <dgm:cxn modelId="{A88C60AE-FB4E-4094-8829-BF967C304A1F}" type="presOf" srcId="{D81421C4-3C83-4ADA-BE3F-755192C2D15A}" destId="{65727F05-F0E6-440F-B391-B16575881180}" srcOrd="1" destOrd="0" presId="urn:microsoft.com/office/officeart/2005/8/layout/orgChart1"/>
    <dgm:cxn modelId="{2D685DAF-0089-43E0-9791-C252E5B62AED}" type="presOf" srcId="{4D6F771F-AD7F-4995-9738-82624963D70D}" destId="{787DAAE0-94EA-490D-946A-16D5EB456DE9}" srcOrd="1" destOrd="0" presId="urn:microsoft.com/office/officeart/2005/8/layout/orgChart1"/>
    <dgm:cxn modelId="{CB7AECAF-7561-45D2-B38E-F4F9AF6D820E}" type="presOf" srcId="{F1C78D02-5963-48EA-A306-091BED7ED144}" destId="{C89AC17D-DEDD-4EEC-85A6-AC582C451F4B}" srcOrd="0" destOrd="0" presId="urn:microsoft.com/office/officeart/2005/8/layout/orgChart1"/>
    <dgm:cxn modelId="{5F8C10B4-A713-49DA-B8A8-DCE37B3FAAC0}" srcId="{C577299B-C06A-421E-897E-727D74333597}" destId="{516E76C1-1730-4772-B841-EE2A628A4926}" srcOrd="2" destOrd="0" parTransId="{3A0F6CB7-3DA0-4531-A3C1-F8D1F2CE6A08}" sibTransId="{61100715-51E1-4ABE-8963-42C56515952B}"/>
    <dgm:cxn modelId="{F30BFBBB-B78A-48C8-BEB3-3A06D7E6B936}" type="presOf" srcId="{3DEF7F81-FFC1-4F3D-83B9-26C19C5C240E}" destId="{BDA3BB3B-E2D6-4BA3-8C86-C433B4D951DF}" srcOrd="0" destOrd="0" presId="urn:microsoft.com/office/officeart/2005/8/layout/orgChart1"/>
    <dgm:cxn modelId="{71C8F8C3-77E3-4A0D-94F8-0A57D357D635}" srcId="{516E76C1-1730-4772-B841-EE2A628A4926}" destId="{4D6F771F-AD7F-4995-9738-82624963D70D}" srcOrd="0" destOrd="0" parTransId="{865D9294-597F-4F1E-BCD3-4BB1275E0A1F}" sibTransId="{3975AE46-BB04-48F6-B076-0B35B90EC4DE}"/>
    <dgm:cxn modelId="{420E5DC6-AEA2-461B-96C9-8635D0A39DCF}" type="presOf" srcId="{3A0F6CB7-3DA0-4531-A3C1-F8D1F2CE6A08}" destId="{CAEC6460-86D7-4ABA-977C-BD1CF63FC84F}" srcOrd="0" destOrd="0" presId="urn:microsoft.com/office/officeart/2005/8/layout/orgChart1"/>
    <dgm:cxn modelId="{E35F2FCC-F500-4D89-BDAF-BAA85EC731A2}" type="presOf" srcId="{516E76C1-1730-4772-B841-EE2A628A4926}" destId="{9630A0EB-7C1B-44A6-BE5A-5DD96B011F97}" srcOrd="0" destOrd="0" presId="urn:microsoft.com/office/officeart/2005/8/layout/orgChart1"/>
    <dgm:cxn modelId="{731A04DA-7EBA-4875-8F85-EB874E0C000F}" type="presOf" srcId="{8B1E52D0-2D9A-438B-80C9-3D2A3814BD69}" destId="{F1C6F71F-0F75-4E1D-A95B-9DC8597C20A6}" srcOrd="1" destOrd="0" presId="urn:microsoft.com/office/officeart/2005/8/layout/orgChart1"/>
    <dgm:cxn modelId="{760A4EE5-FDAA-44C3-A86B-BDAE0D5C70BB}" type="presOf" srcId="{516E76C1-1730-4772-B841-EE2A628A4926}" destId="{945C0BBA-BA32-49B1-8B8F-FA27C807EBA7}" srcOrd="1" destOrd="0" presId="urn:microsoft.com/office/officeart/2005/8/layout/orgChart1"/>
    <dgm:cxn modelId="{84748DE6-525D-49F1-99FF-4DDA372DB29E}" srcId="{8B1E52D0-2D9A-438B-80C9-3D2A3814BD69}" destId="{E247E343-58F1-48B2-896F-1CCEEE0C6170}" srcOrd="0" destOrd="0" parTransId="{FB4965E2-B67E-4215-8321-C360DC2368E0}" sibTransId="{9C30EE8F-8BEE-4F33-A0FD-45F29D4BA127}"/>
    <dgm:cxn modelId="{1D9F0AE7-9B1B-4919-A5FF-209C09FFE156}" type="presOf" srcId="{CE1EA351-39F8-4618-8202-D7B00A2F7992}" destId="{FF53CF1A-1923-4FEA-9BA4-7AB35CF54D26}" srcOrd="1" destOrd="0" presId="urn:microsoft.com/office/officeart/2005/8/layout/orgChart1"/>
    <dgm:cxn modelId="{524408F1-1F65-42AE-A79A-BECD8ECE1E5B}" srcId="{1C19C15F-11B8-44DF-BBD4-E0D8CBC673BE}" destId="{C577299B-C06A-421E-897E-727D74333597}" srcOrd="0" destOrd="0" parTransId="{0891C3C9-8832-4700-8344-373E6DDFD623}" sibTransId="{B770CEDE-D08F-4766-81ED-698635423DCA}"/>
    <dgm:cxn modelId="{902E57F3-F052-4C2F-9CEA-09CD22BE84A0}" type="presOf" srcId="{8CCB6534-D8C1-4BF0-981B-05F76D8372DF}" destId="{83A229D6-6200-40B1-8ABB-2A0FFDF8B377}" srcOrd="0" destOrd="0" presId="urn:microsoft.com/office/officeart/2005/8/layout/orgChart1"/>
    <dgm:cxn modelId="{2BFA1DF8-1953-41C6-91A8-E51EEEF8A519}" type="presOf" srcId="{C577299B-C06A-421E-897E-727D74333597}" destId="{210FD7F1-A4FC-4B66-BE24-A63E89722D9B}" srcOrd="0" destOrd="0" presId="urn:microsoft.com/office/officeart/2005/8/layout/orgChart1"/>
    <dgm:cxn modelId="{3031C116-17F2-400D-9EBC-E2DF696D2383}" type="presParOf" srcId="{F471E86C-D127-416D-BF44-6FA0C214F221}" destId="{E035491B-877F-429E-9EC6-77B594DF3333}" srcOrd="0" destOrd="0" presId="urn:microsoft.com/office/officeart/2005/8/layout/orgChart1"/>
    <dgm:cxn modelId="{E91AB246-86FA-4AF7-B37B-963BFF16FAF1}" type="presParOf" srcId="{E035491B-877F-429E-9EC6-77B594DF3333}" destId="{69C49630-BD01-4998-BA6F-8FE4E2A4FF8B}" srcOrd="0" destOrd="0" presId="urn:microsoft.com/office/officeart/2005/8/layout/orgChart1"/>
    <dgm:cxn modelId="{12057F25-A204-455E-99D1-9BBAE1D3C6DD}" type="presParOf" srcId="{69C49630-BD01-4998-BA6F-8FE4E2A4FF8B}" destId="{210FD7F1-A4FC-4B66-BE24-A63E89722D9B}" srcOrd="0" destOrd="0" presId="urn:microsoft.com/office/officeart/2005/8/layout/orgChart1"/>
    <dgm:cxn modelId="{018BD7B9-8863-404D-9CEE-72FB6395DCA8}" type="presParOf" srcId="{69C49630-BD01-4998-BA6F-8FE4E2A4FF8B}" destId="{746B2149-357A-41B4-B343-17EC5C70DB77}" srcOrd="1" destOrd="0" presId="urn:microsoft.com/office/officeart/2005/8/layout/orgChart1"/>
    <dgm:cxn modelId="{A7CF9879-8494-403D-A6DA-B880309B56BC}" type="presParOf" srcId="{E035491B-877F-429E-9EC6-77B594DF3333}" destId="{05CDDB9F-AC31-4A78-BA25-87464C8158AC}" srcOrd="1" destOrd="0" presId="urn:microsoft.com/office/officeart/2005/8/layout/orgChart1"/>
    <dgm:cxn modelId="{DBD0F9E0-D044-4CCD-9315-905413FFBB94}" type="presParOf" srcId="{05CDDB9F-AC31-4A78-BA25-87464C8158AC}" destId="{E4CB0D11-FAC4-40A0-AA13-5CDDD045E334}" srcOrd="0" destOrd="0" presId="urn:microsoft.com/office/officeart/2005/8/layout/orgChart1"/>
    <dgm:cxn modelId="{3AE92A0F-739A-40F0-9E30-1619107EBE16}" type="presParOf" srcId="{05CDDB9F-AC31-4A78-BA25-87464C8158AC}" destId="{ED2E5E5E-7046-4633-8264-0EA6B30F3E45}" srcOrd="1" destOrd="0" presId="urn:microsoft.com/office/officeart/2005/8/layout/orgChart1"/>
    <dgm:cxn modelId="{95FF88F4-1548-4533-9A93-FAFAB21FF3C4}" type="presParOf" srcId="{ED2E5E5E-7046-4633-8264-0EA6B30F3E45}" destId="{F2DFC0EA-0608-4859-A518-E4D74CCB9E0F}" srcOrd="0" destOrd="0" presId="urn:microsoft.com/office/officeart/2005/8/layout/orgChart1"/>
    <dgm:cxn modelId="{9FD28C9E-AA4A-4D3C-88FF-1B2CA6DAF868}" type="presParOf" srcId="{F2DFC0EA-0608-4859-A518-E4D74CCB9E0F}" destId="{7002D292-0DDB-47B1-8F5B-A034C06673E7}" srcOrd="0" destOrd="0" presId="urn:microsoft.com/office/officeart/2005/8/layout/orgChart1"/>
    <dgm:cxn modelId="{66F3EB3E-FF74-46DC-A35F-0C86B3FFA012}" type="presParOf" srcId="{F2DFC0EA-0608-4859-A518-E4D74CCB9E0F}" destId="{F1C6F71F-0F75-4E1D-A95B-9DC8597C20A6}" srcOrd="1" destOrd="0" presId="urn:microsoft.com/office/officeart/2005/8/layout/orgChart1"/>
    <dgm:cxn modelId="{16D3CA99-8EB1-45EC-B0FA-DE9814F4DFED}" type="presParOf" srcId="{ED2E5E5E-7046-4633-8264-0EA6B30F3E45}" destId="{3F7449DC-D104-48E5-A522-18F8B4BA4EA1}" srcOrd="1" destOrd="0" presId="urn:microsoft.com/office/officeart/2005/8/layout/orgChart1"/>
    <dgm:cxn modelId="{0EE72CC9-42E1-4136-8B26-24AE76605D53}" type="presParOf" srcId="{3F7449DC-D104-48E5-A522-18F8B4BA4EA1}" destId="{E552310F-AE4F-40EA-8720-A421C90FD051}" srcOrd="0" destOrd="0" presId="urn:microsoft.com/office/officeart/2005/8/layout/orgChart1"/>
    <dgm:cxn modelId="{0C959F1C-54B3-46D2-A75C-5484DA090553}" type="presParOf" srcId="{3F7449DC-D104-48E5-A522-18F8B4BA4EA1}" destId="{AD524CA9-763B-4713-8D6A-78E0777A9B49}" srcOrd="1" destOrd="0" presId="urn:microsoft.com/office/officeart/2005/8/layout/orgChart1"/>
    <dgm:cxn modelId="{7F696530-4773-42FE-80AA-AE8F64AFEB50}" type="presParOf" srcId="{AD524CA9-763B-4713-8D6A-78E0777A9B49}" destId="{68BD2AC4-87A6-42F0-940D-956B8A6FAF07}" srcOrd="0" destOrd="0" presId="urn:microsoft.com/office/officeart/2005/8/layout/orgChart1"/>
    <dgm:cxn modelId="{733E22ED-DA57-43DC-89E8-657AF10073A9}" type="presParOf" srcId="{68BD2AC4-87A6-42F0-940D-956B8A6FAF07}" destId="{61FA575C-B8D9-4550-8FC3-7A9B83BE2745}" srcOrd="0" destOrd="0" presId="urn:microsoft.com/office/officeart/2005/8/layout/orgChart1"/>
    <dgm:cxn modelId="{C347E794-5683-46C2-9BAE-B14F69DFBA69}" type="presParOf" srcId="{68BD2AC4-87A6-42F0-940D-956B8A6FAF07}" destId="{3650ACE9-1151-4DDB-9532-EC75B4A61D6A}" srcOrd="1" destOrd="0" presId="urn:microsoft.com/office/officeart/2005/8/layout/orgChart1"/>
    <dgm:cxn modelId="{72902734-D0EC-4DE9-ABF7-76EFA4EE6347}" type="presParOf" srcId="{AD524CA9-763B-4713-8D6A-78E0777A9B49}" destId="{78054CDD-4A87-4D05-B5FF-9BD987E4A6A5}" srcOrd="1" destOrd="0" presId="urn:microsoft.com/office/officeart/2005/8/layout/orgChart1"/>
    <dgm:cxn modelId="{92867710-9586-4C47-9EAB-AC3F28232533}" type="presParOf" srcId="{AD524CA9-763B-4713-8D6A-78E0777A9B49}" destId="{BDE00235-3E37-48AA-800E-2CE8DCF32C64}" srcOrd="2" destOrd="0" presId="urn:microsoft.com/office/officeart/2005/8/layout/orgChart1"/>
    <dgm:cxn modelId="{B648AC1B-9C03-415E-B207-295C1C38B0D1}" type="presParOf" srcId="{ED2E5E5E-7046-4633-8264-0EA6B30F3E45}" destId="{A6E64C6D-890B-4EFA-9FBD-4EF6694A4D05}" srcOrd="2" destOrd="0" presId="urn:microsoft.com/office/officeart/2005/8/layout/orgChart1"/>
    <dgm:cxn modelId="{96CF01B8-1FDB-417C-90BF-E9C32790E914}" type="presParOf" srcId="{05CDDB9F-AC31-4A78-BA25-87464C8158AC}" destId="{9A919B75-1B3B-4412-B705-451F4A62A5F6}" srcOrd="2" destOrd="0" presId="urn:microsoft.com/office/officeart/2005/8/layout/orgChart1"/>
    <dgm:cxn modelId="{DE909C19-A53E-4FDF-9CF6-17291AEAA1CE}" type="presParOf" srcId="{05CDDB9F-AC31-4A78-BA25-87464C8158AC}" destId="{2312A28A-A944-493D-A2BE-0E17E775FC86}" srcOrd="3" destOrd="0" presId="urn:microsoft.com/office/officeart/2005/8/layout/orgChart1"/>
    <dgm:cxn modelId="{219EFB6F-AD75-4F08-AA62-5A9DA17FD56B}" type="presParOf" srcId="{2312A28A-A944-493D-A2BE-0E17E775FC86}" destId="{E5BBD848-580C-480A-A9EE-A13FDF36660F}" srcOrd="0" destOrd="0" presId="urn:microsoft.com/office/officeart/2005/8/layout/orgChart1"/>
    <dgm:cxn modelId="{48DC4866-88CC-4B27-AA63-526B50CA8F5D}" type="presParOf" srcId="{E5BBD848-580C-480A-A9EE-A13FDF36660F}" destId="{9C45E906-4F7F-43B0-93A2-1E3FD255CAB3}" srcOrd="0" destOrd="0" presId="urn:microsoft.com/office/officeart/2005/8/layout/orgChart1"/>
    <dgm:cxn modelId="{E8043EA1-14C5-4831-A9CE-76A69AFF4423}" type="presParOf" srcId="{E5BBD848-580C-480A-A9EE-A13FDF36660F}" destId="{65727F05-F0E6-440F-B391-B16575881180}" srcOrd="1" destOrd="0" presId="urn:microsoft.com/office/officeart/2005/8/layout/orgChart1"/>
    <dgm:cxn modelId="{79FE5BD7-995D-4AD9-AEB3-DD8057D6C849}" type="presParOf" srcId="{2312A28A-A944-493D-A2BE-0E17E775FC86}" destId="{E88847FC-13FC-4156-88DF-DA21EDC419E2}" srcOrd="1" destOrd="0" presId="urn:microsoft.com/office/officeart/2005/8/layout/orgChart1"/>
    <dgm:cxn modelId="{7014C557-0D74-4A80-8CC4-5B20F4B7892C}" type="presParOf" srcId="{E88847FC-13FC-4156-88DF-DA21EDC419E2}" destId="{BDA3BB3B-E2D6-4BA3-8C86-C433B4D951DF}" srcOrd="0" destOrd="0" presId="urn:microsoft.com/office/officeart/2005/8/layout/orgChart1"/>
    <dgm:cxn modelId="{95FA23DF-95B1-4941-A6A8-9FAA163303FA}" type="presParOf" srcId="{E88847FC-13FC-4156-88DF-DA21EDC419E2}" destId="{FA7C6446-16F1-4CC6-A29D-94255C907C68}" srcOrd="1" destOrd="0" presId="urn:microsoft.com/office/officeart/2005/8/layout/orgChart1"/>
    <dgm:cxn modelId="{6C84AD54-2426-4C3D-9461-403BC1DFAFDD}" type="presParOf" srcId="{FA7C6446-16F1-4CC6-A29D-94255C907C68}" destId="{9EBD85E5-E7E3-4A45-A266-FA4B82B53481}" srcOrd="0" destOrd="0" presId="urn:microsoft.com/office/officeart/2005/8/layout/orgChart1"/>
    <dgm:cxn modelId="{D7C4DDC6-55D8-4D24-8ABB-C766877BD444}" type="presParOf" srcId="{9EBD85E5-E7E3-4A45-A266-FA4B82B53481}" destId="{1F6F768F-683E-47E8-B96E-49E866B61306}" srcOrd="0" destOrd="0" presId="urn:microsoft.com/office/officeart/2005/8/layout/orgChart1"/>
    <dgm:cxn modelId="{6640B8C0-CFFB-43C1-989A-881D0B55995F}" type="presParOf" srcId="{9EBD85E5-E7E3-4A45-A266-FA4B82B53481}" destId="{FF53CF1A-1923-4FEA-9BA4-7AB35CF54D26}" srcOrd="1" destOrd="0" presId="urn:microsoft.com/office/officeart/2005/8/layout/orgChart1"/>
    <dgm:cxn modelId="{38C978E8-8D9A-4323-8E66-28D92F80402E}" type="presParOf" srcId="{FA7C6446-16F1-4CC6-A29D-94255C907C68}" destId="{CFE0CCC3-ADB1-4A2D-A059-7453711D5225}" srcOrd="1" destOrd="0" presId="urn:microsoft.com/office/officeart/2005/8/layout/orgChart1"/>
    <dgm:cxn modelId="{DBFC2438-A6C6-40EF-B2E7-079B5A2CE632}" type="presParOf" srcId="{FA7C6446-16F1-4CC6-A29D-94255C907C68}" destId="{A71E2396-609A-4DBB-966B-94E1B5430C00}" srcOrd="2" destOrd="0" presId="urn:microsoft.com/office/officeart/2005/8/layout/orgChart1"/>
    <dgm:cxn modelId="{6020662D-DE36-47AD-A06A-2E4F216D4E77}" type="presParOf" srcId="{2312A28A-A944-493D-A2BE-0E17E775FC86}" destId="{16D7B5CB-57BF-4980-9AB2-3813E9D52E69}" srcOrd="2" destOrd="0" presId="urn:microsoft.com/office/officeart/2005/8/layout/orgChart1"/>
    <dgm:cxn modelId="{37DEE309-4C1E-42AE-BDF0-32BFBBAEEC10}" type="presParOf" srcId="{05CDDB9F-AC31-4A78-BA25-87464C8158AC}" destId="{CAEC6460-86D7-4ABA-977C-BD1CF63FC84F}" srcOrd="4" destOrd="0" presId="urn:microsoft.com/office/officeart/2005/8/layout/orgChart1"/>
    <dgm:cxn modelId="{A2810BA1-9D06-45F7-AAB0-2A4C49ADB314}" type="presParOf" srcId="{05CDDB9F-AC31-4A78-BA25-87464C8158AC}" destId="{47CC9351-BE18-43E6-90CB-CAFB078B3AD8}" srcOrd="5" destOrd="0" presId="urn:microsoft.com/office/officeart/2005/8/layout/orgChart1"/>
    <dgm:cxn modelId="{B765A7CC-8296-4291-AAA4-E5056F3DDBE6}" type="presParOf" srcId="{47CC9351-BE18-43E6-90CB-CAFB078B3AD8}" destId="{BA5CC3FF-FDC1-45AA-B1E1-5BFED9659D18}" srcOrd="0" destOrd="0" presId="urn:microsoft.com/office/officeart/2005/8/layout/orgChart1"/>
    <dgm:cxn modelId="{BEB534EB-50F3-4D88-8DA6-96941C61B3E7}" type="presParOf" srcId="{BA5CC3FF-FDC1-45AA-B1E1-5BFED9659D18}" destId="{9630A0EB-7C1B-44A6-BE5A-5DD96B011F97}" srcOrd="0" destOrd="0" presId="urn:microsoft.com/office/officeart/2005/8/layout/orgChart1"/>
    <dgm:cxn modelId="{0B61E965-3E8D-4074-B8AA-366AD7AA8762}" type="presParOf" srcId="{BA5CC3FF-FDC1-45AA-B1E1-5BFED9659D18}" destId="{945C0BBA-BA32-49B1-8B8F-FA27C807EBA7}" srcOrd="1" destOrd="0" presId="urn:microsoft.com/office/officeart/2005/8/layout/orgChart1"/>
    <dgm:cxn modelId="{985CF43D-C927-4583-A0FD-CDDADE9300F9}" type="presParOf" srcId="{47CC9351-BE18-43E6-90CB-CAFB078B3AD8}" destId="{0C9C5A89-6C84-4A75-966B-315FF84ED1F5}" srcOrd="1" destOrd="0" presId="urn:microsoft.com/office/officeart/2005/8/layout/orgChart1"/>
    <dgm:cxn modelId="{A0C888FA-A51B-47C3-B293-2C75B4FDF491}" type="presParOf" srcId="{0C9C5A89-6C84-4A75-966B-315FF84ED1F5}" destId="{911A2EED-2B93-4163-B678-04AD737AEAEC}" srcOrd="0" destOrd="0" presId="urn:microsoft.com/office/officeart/2005/8/layout/orgChart1"/>
    <dgm:cxn modelId="{EA0A2ED6-F2D0-4FF1-951D-F1CCA93EE065}" type="presParOf" srcId="{0C9C5A89-6C84-4A75-966B-315FF84ED1F5}" destId="{A1FBABA2-14A9-4A63-AE56-E729F211A0D1}" srcOrd="1" destOrd="0" presId="urn:microsoft.com/office/officeart/2005/8/layout/orgChart1"/>
    <dgm:cxn modelId="{C15A5778-5320-4C52-92FC-0635C9DC55AD}" type="presParOf" srcId="{A1FBABA2-14A9-4A63-AE56-E729F211A0D1}" destId="{E5B3FF24-24A9-45F4-B3C3-EE64F48C2DA7}" srcOrd="0" destOrd="0" presId="urn:microsoft.com/office/officeart/2005/8/layout/orgChart1"/>
    <dgm:cxn modelId="{9BF941F7-35CB-4FA8-9728-BC4ED44D433D}" type="presParOf" srcId="{E5B3FF24-24A9-45F4-B3C3-EE64F48C2DA7}" destId="{C64EDD9E-1EDD-45FA-A9DD-8971F051D16C}" srcOrd="0" destOrd="0" presId="urn:microsoft.com/office/officeart/2005/8/layout/orgChart1"/>
    <dgm:cxn modelId="{986AFE53-C2EA-441F-9ABB-0F3C66231739}" type="presParOf" srcId="{E5B3FF24-24A9-45F4-B3C3-EE64F48C2DA7}" destId="{787DAAE0-94EA-490D-946A-16D5EB456DE9}" srcOrd="1" destOrd="0" presId="urn:microsoft.com/office/officeart/2005/8/layout/orgChart1"/>
    <dgm:cxn modelId="{A79A9A4A-D753-4E9B-81C8-6C60FA63448F}" type="presParOf" srcId="{A1FBABA2-14A9-4A63-AE56-E729F211A0D1}" destId="{E400389F-FF02-480D-9D35-0F45E72FFAD2}" srcOrd="1" destOrd="0" presId="urn:microsoft.com/office/officeart/2005/8/layout/orgChart1"/>
    <dgm:cxn modelId="{6DCD85B9-1D24-4606-9F6B-5AB329B2196C}" type="presParOf" srcId="{A1FBABA2-14A9-4A63-AE56-E729F211A0D1}" destId="{A4772444-D681-48EA-9216-99DFD5F03B76}" srcOrd="2" destOrd="0" presId="urn:microsoft.com/office/officeart/2005/8/layout/orgChart1"/>
    <dgm:cxn modelId="{ED5AE179-5D00-4CE9-8E4C-E32582093AF3}" type="presParOf" srcId="{47CC9351-BE18-43E6-90CB-CAFB078B3AD8}" destId="{043FB97E-5E98-4BF7-A739-0453398CA900}" srcOrd="2" destOrd="0" presId="urn:microsoft.com/office/officeart/2005/8/layout/orgChart1"/>
    <dgm:cxn modelId="{C4C61738-7F9B-43E3-B22A-7B6B60C5E690}" type="presParOf" srcId="{05CDDB9F-AC31-4A78-BA25-87464C8158AC}" destId="{B739D385-91E5-4E5C-BA4F-C6B148B2E3DD}" srcOrd="6" destOrd="0" presId="urn:microsoft.com/office/officeart/2005/8/layout/orgChart1"/>
    <dgm:cxn modelId="{3C1E49FA-8901-4D07-8491-722793FDD037}" type="presParOf" srcId="{05CDDB9F-AC31-4A78-BA25-87464C8158AC}" destId="{C5922ADE-275B-4B67-B605-6C3352BE4A96}" srcOrd="7" destOrd="0" presId="urn:microsoft.com/office/officeart/2005/8/layout/orgChart1"/>
    <dgm:cxn modelId="{0B3AF1E5-406C-44DB-9667-12AF3B1CCF13}" type="presParOf" srcId="{C5922ADE-275B-4B67-B605-6C3352BE4A96}" destId="{84A82999-B0E3-4CB8-AEAF-725D71FC2107}" srcOrd="0" destOrd="0" presId="urn:microsoft.com/office/officeart/2005/8/layout/orgChart1"/>
    <dgm:cxn modelId="{05DC3CD3-D324-4D51-BAD5-FDD158D7BDD7}" type="presParOf" srcId="{84A82999-B0E3-4CB8-AEAF-725D71FC2107}" destId="{83A229D6-6200-40B1-8ABB-2A0FFDF8B377}" srcOrd="0" destOrd="0" presId="urn:microsoft.com/office/officeart/2005/8/layout/orgChart1"/>
    <dgm:cxn modelId="{F5FB45E6-0391-48EF-897C-7744BC2FBA7D}" type="presParOf" srcId="{84A82999-B0E3-4CB8-AEAF-725D71FC2107}" destId="{F096C995-CF1D-4DA0-942E-884B7127C207}" srcOrd="1" destOrd="0" presId="urn:microsoft.com/office/officeart/2005/8/layout/orgChart1"/>
    <dgm:cxn modelId="{33F02C73-44A5-4E80-BECB-D1A1802C2703}" type="presParOf" srcId="{C5922ADE-275B-4B67-B605-6C3352BE4A96}" destId="{AE8455AF-7BB4-46B0-A75E-3D9B27DC2FA3}" srcOrd="1" destOrd="0" presId="urn:microsoft.com/office/officeart/2005/8/layout/orgChart1"/>
    <dgm:cxn modelId="{AC099007-E50B-4078-A3F0-3A6A28BCFCE7}" type="presParOf" srcId="{AE8455AF-7BB4-46B0-A75E-3D9B27DC2FA3}" destId="{05E1F63F-8EA4-4FC0-8DD1-619CB5B9517D}" srcOrd="0" destOrd="0" presId="urn:microsoft.com/office/officeart/2005/8/layout/orgChart1"/>
    <dgm:cxn modelId="{F7C5E327-E828-4727-BA3B-62AE929F7BA5}" type="presParOf" srcId="{AE8455AF-7BB4-46B0-A75E-3D9B27DC2FA3}" destId="{A9714629-1FA9-456F-AD01-B95E2B5C8F50}" srcOrd="1" destOrd="0" presId="urn:microsoft.com/office/officeart/2005/8/layout/orgChart1"/>
    <dgm:cxn modelId="{98E17968-7475-4031-861A-57F9C5D9F234}" type="presParOf" srcId="{A9714629-1FA9-456F-AD01-B95E2B5C8F50}" destId="{FACE614B-B8E4-4D51-B4EA-5EFD911B5A87}" srcOrd="0" destOrd="0" presId="urn:microsoft.com/office/officeart/2005/8/layout/orgChart1"/>
    <dgm:cxn modelId="{3587CA70-02B2-439B-892D-1C4C5496ACCD}" type="presParOf" srcId="{FACE614B-B8E4-4D51-B4EA-5EFD911B5A87}" destId="{C89AC17D-DEDD-4EEC-85A6-AC582C451F4B}" srcOrd="0" destOrd="0" presId="urn:microsoft.com/office/officeart/2005/8/layout/orgChart1"/>
    <dgm:cxn modelId="{592D2F90-5154-4017-A00C-0B759E5DDE8A}" type="presParOf" srcId="{FACE614B-B8E4-4D51-B4EA-5EFD911B5A87}" destId="{A445180D-3170-408F-8611-4042421C848B}" srcOrd="1" destOrd="0" presId="urn:microsoft.com/office/officeart/2005/8/layout/orgChart1"/>
    <dgm:cxn modelId="{9E0135E2-5C01-4830-8C9D-35831934EFD9}" type="presParOf" srcId="{A9714629-1FA9-456F-AD01-B95E2B5C8F50}" destId="{74EF6AB2-4279-43DC-BB75-CB7009CE266A}" srcOrd="1" destOrd="0" presId="urn:microsoft.com/office/officeart/2005/8/layout/orgChart1"/>
    <dgm:cxn modelId="{F42396AA-C393-464A-B728-E0EE6F749CAC}" type="presParOf" srcId="{A9714629-1FA9-456F-AD01-B95E2B5C8F50}" destId="{FFD35FF9-C827-4355-8115-C6DA6FD8627A}" srcOrd="2" destOrd="0" presId="urn:microsoft.com/office/officeart/2005/8/layout/orgChart1"/>
    <dgm:cxn modelId="{F0BA4318-7716-4110-AE80-AB6487EF5D2F}" type="presParOf" srcId="{C5922ADE-275B-4B67-B605-6C3352BE4A96}" destId="{9B5DE775-7064-405A-8353-E20E612B9A2C}" srcOrd="2" destOrd="0" presId="urn:microsoft.com/office/officeart/2005/8/layout/orgChart1"/>
    <dgm:cxn modelId="{4084A893-CF0E-4576-904A-DF0AF7A32745}" type="presParOf" srcId="{E035491B-877F-429E-9EC6-77B594DF3333}" destId="{1FF2039F-164F-49C5-9421-3886117AFCF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C8C546-41B9-4086-8C51-3FAF0B12CC5C}">
      <dsp:nvSpPr>
        <dsp:cNvPr id="0" name=""/>
        <dsp:cNvSpPr/>
      </dsp:nvSpPr>
      <dsp:spPr>
        <a:xfrm>
          <a:off x="0" y="746977"/>
          <a:ext cx="7863840" cy="995970"/>
        </a:xfrm>
        <a:prstGeom prst="notchedRightArrow">
          <a:avLst/>
        </a:prstGeom>
        <a:solidFill>
          <a:schemeClr val="accent4">
            <a:lumMod val="20000"/>
            <a:lumOff val="80000"/>
          </a:schemeClr>
        </a:soli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0">
          <a:scrgbClr r="0" g="0" b="0"/>
        </a:lnRef>
        <a:fillRef idx="1">
          <a:scrgbClr r="0" g="0" b="0"/>
        </a:fillRef>
        <a:effectRef idx="0">
          <a:scrgbClr r="0" g="0" b="0"/>
        </a:effectRef>
        <a:fontRef idx="minor"/>
      </dsp:style>
    </dsp:sp>
    <dsp:sp modelId="{6D2D7C0A-6BE4-4933-8ADD-1588D10C92B9}">
      <dsp:nvSpPr>
        <dsp:cNvPr id="0" name=""/>
        <dsp:cNvSpPr/>
      </dsp:nvSpPr>
      <dsp:spPr>
        <a:xfrm>
          <a:off x="1737" y="0"/>
          <a:ext cx="1098940" cy="995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marL="0" lvl="0" indent="0" algn="ctr" defTabSz="577850">
            <a:lnSpc>
              <a:spcPct val="90000"/>
            </a:lnSpc>
            <a:spcBef>
              <a:spcPct val="0"/>
            </a:spcBef>
            <a:spcAft>
              <a:spcPct val="35000"/>
            </a:spcAft>
            <a:buNone/>
          </a:pPr>
          <a:r>
            <a:rPr lang="pt-BR" sz="1300" b="1" kern="1200" dirty="0"/>
            <a:t>Controle concentrado </a:t>
          </a:r>
          <a:r>
            <a:rPr lang="pt-BR" sz="1300" kern="1200" dirty="0"/>
            <a:t>EC 3/1993</a:t>
          </a:r>
        </a:p>
      </dsp:txBody>
      <dsp:txXfrm>
        <a:off x="1737" y="0"/>
        <a:ext cx="1098940" cy="995970"/>
      </dsp:txXfrm>
    </dsp:sp>
    <dsp:sp modelId="{4DF431DA-1402-4B96-BC8F-D737EE60C103}">
      <dsp:nvSpPr>
        <dsp:cNvPr id="0" name=""/>
        <dsp:cNvSpPr/>
      </dsp:nvSpPr>
      <dsp:spPr>
        <a:xfrm>
          <a:off x="426711" y="1120466"/>
          <a:ext cx="248992" cy="248992"/>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631B1D-8761-475A-AB14-8866F0FB716C}">
      <dsp:nvSpPr>
        <dsp:cNvPr id="0" name=""/>
        <dsp:cNvSpPr/>
      </dsp:nvSpPr>
      <dsp:spPr>
        <a:xfrm>
          <a:off x="1155625" y="1493955"/>
          <a:ext cx="1098940" cy="995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marL="0" lvl="0" indent="0" algn="ctr" defTabSz="577850">
            <a:lnSpc>
              <a:spcPct val="90000"/>
            </a:lnSpc>
            <a:spcBef>
              <a:spcPct val="0"/>
            </a:spcBef>
            <a:spcAft>
              <a:spcPct val="35000"/>
            </a:spcAft>
            <a:buNone/>
          </a:pPr>
          <a:r>
            <a:rPr lang="pt-BR" sz="1300" b="1" kern="1200" dirty="0"/>
            <a:t>Modulação de efeitos ADI e ADC               </a:t>
          </a:r>
          <a:r>
            <a:rPr lang="pt-BR" sz="1300" kern="1200" dirty="0"/>
            <a:t>Lei 9.868/99</a:t>
          </a:r>
        </a:p>
      </dsp:txBody>
      <dsp:txXfrm>
        <a:off x="1155625" y="1493955"/>
        <a:ext cx="1098940" cy="995970"/>
      </dsp:txXfrm>
    </dsp:sp>
    <dsp:sp modelId="{37EE8D18-EEB3-4BE0-BF42-427EE4CF4FEF}">
      <dsp:nvSpPr>
        <dsp:cNvPr id="0" name=""/>
        <dsp:cNvSpPr/>
      </dsp:nvSpPr>
      <dsp:spPr>
        <a:xfrm>
          <a:off x="1580599" y="1120466"/>
          <a:ext cx="248992" cy="248992"/>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42AEF0-8B6D-466A-9A07-02195DD42893}">
      <dsp:nvSpPr>
        <dsp:cNvPr id="0" name=""/>
        <dsp:cNvSpPr/>
      </dsp:nvSpPr>
      <dsp:spPr>
        <a:xfrm>
          <a:off x="2309513" y="0"/>
          <a:ext cx="1098940" cy="995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marL="0" lvl="0" indent="0" algn="ctr" defTabSz="577850">
            <a:lnSpc>
              <a:spcPct val="90000"/>
            </a:lnSpc>
            <a:spcBef>
              <a:spcPct val="0"/>
            </a:spcBef>
            <a:spcAft>
              <a:spcPct val="35000"/>
            </a:spcAft>
            <a:buNone/>
          </a:pPr>
          <a:r>
            <a:rPr lang="pt-BR" sz="1300" b="1" kern="1200" dirty="0"/>
            <a:t>Súmula Vinculante </a:t>
          </a:r>
          <a:r>
            <a:rPr lang="pt-BR" sz="1300" kern="1200" dirty="0"/>
            <a:t>EC 45/2004</a:t>
          </a:r>
        </a:p>
      </dsp:txBody>
      <dsp:txXfrm>
        <a:off x="2309513" y="0"/>
        <a:ext cx="1098940" cy="995970"/>
      </dsp:txXfrm>
    </dsp:sp>
    <dsp:sp modelId="{5D439E53-6BF9-494F-99FA-4F19ECB3E9A7}">
      <dsp:nvSpPr>
        <dsp:cNvPr id="0" name=""/>
        <dsp:cNvSpPr/>
      </dsp:nvSpPr>
      <dsp:spPr>
        <a:xfrm>
          <a:off x="2734487" y="1120466"/>
          <a:ext cx="248992" cy="248992"/>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396842-591E-483A-B2A9-A7336A3333AE}">
      <dsp:nvSpPr>
        <dsp:cNvPr id="0" name=""/>
        <dsp:cNvSpPr/>
      </dsp:nvSpPr>
      <dsp:spPr>
        <a:xfrm>
          <a:off x="3463401" y="1493955"/>
          <a:ext cx="1098940" cy="995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marL="0" lvl="0" indent="0" algn="ctr" defTabSz="577850">
            <a:lnSpc>
              <a:spcPct val="90000"/>
            </a:lnSpc>
            <a:spcBef>
              <a:spcPct val="0"/>
            </a:spcBef>
            <a:spcAft>
              <a:spcPct val="35000"/>
            </a:spcAft>
            <a:buNone/>
          </a:pPr>
          <a:r>
            <a:rPr lang="pt-BR" sz="1300" b="1" kern="1200" dirty="0"/>
            <a:t>Repercussão geral                   </a:t>
          </a:r>
          <a:r>
            <a:rPr lang="pt-BR" sz="1300" kern="1200" dirty="0"/>
            <a:t>Lei 11.418/2006</a:t>
          </a:r>
        </a:p>
      </dsp:txBody>
      <dsp:txXfrm>
        <a:off x="3463401" y="1493955"/>
        <a:ext cx="1098940" cy="995970"/>
      </dsp:txXfrm>
    </dsp:sp>
    <dsp:sp modelId="{23F99184-C1A5-49F1-8A5D-6A2DBA2C7EF6}">
      <dsp:nvSpPr>
        <dsp:cNvPr id="0" name=""/>
        <dsp:cNvSpPr/>
      </dsp:nvSpPr>
      <dsp:spPr>
        <a:xfrm>
          <a:off x="3888375" y="1120466"/>
          <a:ext cx="248992" cy="248992"/>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F1D261-191A-4488-974A-0DC00C5D5A28}">
      <dsp:nvSpPr>
        <dsp:cNvPr id="0" name=""/>
        <dsp:cNvSpPr/>
      </dsp:nvSpPr>
      <dsp:spPr>
        <a:xfrm>
          <a:off x="4617289" y="0"/>
          <a:ext cx="1304541" cy="995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marL="0" lvl="0" indent="0" algn="ctr" defTabSz="577850">
            <a:lnSpc>
              <a:spcPct val="90000"/>
            </a:lnSpc>
            <a:spcBef>
              <a:spcPct val="0"/>
            </a:spcBef>
            <a:spcAft>
              <a:spcPct val="35000"/>
            </a:spcAft>
            <a:buNone/>
          </a:pPr>
          <a:r>
            <a:rPr lang="pt-BR" sz="1300" b="1" kern="1200" dirty="0"/>
            <a:t>Recurso repetitivo - </a:t>
          </a:r>
          <a:r>
            <a:rPr lang="pt-BR" sz="1300" b="0" kern="1200" dirty="0"/>
            <a:t>Lei 11.672/2008</a:t>
          </a:r>
          <a:endParaRPr lang="pt-BR" sz="1300" b="1" kern="1200" dirty="0"/>
        </a:p>
      </dsp:txBody>
      <dsp:txXfrm>
        <a:off x="4617289" y="0"/>
        <a:ext cx="1304541" cy="995970"/>
      </dsp:txXfrm>
    </dsp:sp>
    <dsp:sp modelId="{DDCADC52-4D00-43FD-8EFE-219B86EF3BBA}">
      <dsp:nvSpPr>
        <dsp:cNvPr id="0" name=""/>
        <dsp:cNvSpPr/>
      </dsp:nvSpPr>
      <dsp:spPr>
        <a:xfrm>
          <a:off x="5145063" y="1120466"/>
          <a:ext cx="248992" cy="248992"/>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381E38-A072-44DB-91F5-2CDAAEEBF342}">
      <dsp:nvSpPr>
        <dsp:cNvPr id="0" name=""/>
        <dsp:cNvSpPr/>
      </dsp:nvSpPr>
      <dsp:spPr>
        <a:xfrm>
          <a:off x="5976777" y="1493955"/>
          <a:ext cx="1098940" cy="995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marL="0" lvl="0" indent="0" algn="ctr" defTabSz="577850">
            <a:lnSpc>
              <a:spcPct val="90000"/>
            </a:lnSpc>
            <a:spcBef>
              <a:spcPct val="0"/>
            </a:spcBef>
            <a:spcAft>
              <a:spcPct val="35000"/>
            </a:spcAft>
            <a:buNone/>
          </a:pPr>
          <a:r>
            <a:rPr lang="pt-BR" sz="1300" b="1" kern="1200" dirty="0"/>
            <a:t>NCPC / IRDR </a:t>
          </a:r>
          <a:r>
            <a:rPr lang="pt-BR" sz="1300" b="0" kern="1200" dirty="0"/>
            <a:t>Lei 13.105/2013</a:t>
          </a:r>
          <a:endParaRPr lang="pt-BR" sz="1300" b="1" kern="1200" dirty="0"/>
        </a:p>
      </dsp:txBody>
      <dsp:txXfrm>
        <a:off x="5976777" y="1493955"/>
        <a:ext cx="1098940" cy="995970"/>
      </dsp:txXfrm>
    </dsp:sp>
    <dsp:sp modelId="{09E6BC0F-56EC-4DF3-B12E-D1C8A4CC4F71}">
      <dsp:nvSpPr>
        <dsp:cNvPr id="0" name=""/>
        <dsp:cNvSpPr/>
      </dsp:nvSpPr>
      <dsp:spPr>
        <a:xfrm>
          <a:off x="6401752" y="1120466"/>
          <a:ext cx="248992" cy="248992"/>
        </a:xfrm>
        <a:prstGeom prst="ellips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E1F63F-8EA4-4FC0-8DD1-619CB5B9517D}">
      <dsp:nvSpPr>
        <dsp:cNvPr id="0" name=""/>
        <dsp:cNvSpPr/>
      </dsp:nvSpPr>
      <dsp:spPr>
        <a:xfrm>
          <a:off x="4658301" y="2344073"/>
          <a:ext cx="187244" cy="574216"/>
        </a:xfrm>
        <a:custGeom>
          <a:avLst/>
          <a:gdLst/>
          <a:ahLst/>
          <a:cxnLst/>
          <a:rect l="0" t="0" r="0" b="0"/>
          <a:pathLst>
            <a:path>
              <a:moveTo>
                <a:pt x="0" y="0"/>
              </a:moveTo>
              <a:lnTo>
                <a:pt x="0" y="574216"/>
              </a:lnTo>
              <a:lnTo>
                <a:pt x="187244" y="574216"/>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739D385-91E5-4E5C-BA4F-C6B148B2E3DD}">
      <dsp:nvSpPr>
        <dsp:cNvPr id="0" name=""/>
        <dsp:cNvSpPr/>
      </dsp:nvSpPr>
      <dsp:spPr>
        <a:xfrm>
          <a:off x="2891963" y="1457783"/>
          <a:ext cx="2265657" cy="262142"/>
        </a:xfrm>
        <a:custGeom>
          <a:avLst/>
          <a:gdLst/>
          <a:ahLst/>
          <a:cxnLst/>
          <a:rect l="0" t="0" r="0" b="0"/>
          <a:pathLst>
            <a:path>
              <a:moveTo>
                <a:pt x="0" y="0"/>
              </a:moveTo>
              <a:lnTo>
                <a:pt x="0" y="131071"/>
              </a:lnTo>
              <a:lnTo>
                <a:pt x="2265657" y="131071"/>
              </a:lnTo>
              <a:lnTo>
                <a:pt x="2265657" y="262142"/>
              </a:lnTo>
            </a:path>
          </a:pathLst>
        </a:custGeom>
        <a:noFill/>
        <a:ln w="25400" cap="flat" cmpd="sng" algn="ctr">
          <a:solidFill>
            <a:schemeClr val="dk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11A2EED-2B93-4163-B678-04AD737AEAEC}">
      <dsp:nvSpPr>
        <dsp:cNvPr id="0" name=""/>
        <dsp:cNvSpPr/>
      </dsp:nvSpPr>
      <dsp:spPr>
        <a:xfrm>
          <a:off x="3147863" y="2344073"/>
          <a:ext cx="187244" cy="574216"/>
        </a:xfrm>
        <a:custGeom>
          <a:avLst/>
          <a:gdLst/>
          <a:ahLst/>
          <a:cxnLst/>
          <a:rect l="0" t="0" r="0" b="0"/>
          <a:pathLst>
            <a:path>
              <a:moveTo>
                <a:pt x="0" y="0"/>
              </a:moveTo>
              <a:lnTo>
                <a:pt x="0" y="574216"/>
              </a:lnTo>
              <a:lnTo>
                <a:pt x="187244" y="574216"/>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AEC6460-86D7-4ABA-977C-BD1CF63FC84F}">
      <dsp:nvSpPr>
        <dsp:cNvPr id="0" name=""/>
        <dsp:cNvSpPr/>
      </dsp:nvSpPr>
      <dsp:spPr>
        <a:xfrm>
          <a:off x="2891963" y="1457783"/>
          <a:ext cx="755219" cy="262142"/>
        </a:xfrm>
        <a:custGeom>
          <a:avLst/>
          <a:gdLst/>
          <a:ahLst/>
          <a:cxnLst/>
          <a:rect l="0" t="0" r="0" b="0"/>
          <a:pathLst>
            <a:path>
              <a:moveTo>
                <a:pt x="0" y="0"/>
              </a:moveTo>
              <a:lnTo>
                <a:pt x="0" y="131071"/>
              </a:lnTo>
              <a:lnTo>
                <a:pt x="755219" y="131071"/>
              </a:lnTo>
              <a:lnTo>
                <a:pt x="755219" y="262142"/>
              </a:lnTo>
            </a:path>
          </a:pathLst>
        </a:custGeom>
        <a:noFill/>
        <a:ln w="25400" cap="flat" cmpd="sng" algn="ctr">
          <a:solidFill>
            <a:schemeClr val="dk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DA3BB3B-E2D6-4BA3-8C86-C433B4D951DF}">
      <dsp:nvSpPr>
        <dsp:cNvPr id="0" name=""/>
        <dsp:cNvSpPr/>
      </dsp:nvSpPr>
      <dsp:spPr>
        <a:xfrm>
          <a:off x="1637425" y="2344073"/>
          <a:ext cx="187244" cy="574216"/>
        </a:xfrm>
        <a:custGeom>
          <a:avLst/>
          <a:gdLst/>
          <a:ahLst/>
          <a:cxnLst/>
          <a:rect l="0" t="0" r="0" b="0"/>
          <a:pathLst>
            <a:path>
              <a:moveTo>
                <a:pt x="0" y="0"/>
              </a:moveTo>
              <a:lnTo>
                <a:pt x="0" y="574216"/>
              </a:lnTo>
              <a:lnTo>
                <a:pt x="187244" y="574216"/>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A919B75-1B3B-4412-B705-451F4A62A5F6}">
      <dsp:nvSpPr>
        <dsp:cNvPr id="0" name=""/>
        <dsp:cNvSpPr/>
      </dsp:nvSpPr>
      <dsp:spPr>
        <a:xfrm>
          <a:off x="2136743" y="1457783"/>
          <a:ext cx="755219" cy="262142"/>
        </a:xfrm>
        <a:custGeom>
          <a:avLst/>
          <a:gdLst/>
          <a:ahLst/>
          <a:cxnLst/>
          <a:rect l="0" t="0" r="0" b="0"/>
          <a:pathLst>
            <a:path>
              <a:moveTo>
                <a:pt x="755219" y="0"/>
              </a:moveTo>
              <a:lnTo>
                <a:pt x="755219" y="131071"/>
              </a:lnTo>
              <a:lnTo>
                <a:pt x="0" y="131071"/>
              </a:lnTo>
              <a:lnTo>
                <a:pt x="0" y="262142"/>
              </a:lnTo>
            </a:path>
          </a:pathLst>
        </a:custGeom>
        <a:noFill/>
        <a:ln w="25400" cap="flat" cmpd="sng" algn="ctr">
          <a:solidFill>
            <a:schemeClr val="dk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552310F-AE4F-40EA-8720-A421C90FD051}">
      <dsp:nvSpPr>
        <dsp:cNvPr id="0" name=""/>
        <dsp:cNvSpPr/>
      </dsp:nvSpPr>
      <dsp:spPr>
        <a:xfrm>
          <a:off x="126987" y="2344073"/>
          <a:ext cx="187244" cy="574216"/>
        </a:xfrm>
        <a:custGeom>
          <a:avLst/>
          <a:gdLst/>
          <a:ahLst/>
          <a:cxnLst/>
          <a:rect l="0" t="0" r="0" b="0"/>
          <a:pathLst>
            <a:path>
              <a:moveTo>
                <a:pt x="0" y="0"/>
              </a:moveTo>
              <a:lnTo>
                <a:pt x="0" y="574216"/>
              </a:lnTo>
              <a:lnTo>
                <a:pt x="187244" y="574216"/>
              </a:lnTo>
            </a:path>
          </a:pathLst>
        </a:custGeom>
        <a:noFill/>
        <a:ln w="25400" cap="flat" cmpd="sng" algn="ctr">
          <a:solidFill>
            <a:schemeClr val="dk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4CB0D11-FAC4-40A0-AA13-5CDDD045E334}">
      <dsp:nvSpPr>
        <dsp:cNvPr id="0" name=""/>
        <dsp:cNvSpPr/>
      </dsp:nvSpPr>
      <dsp:spPr>
        <a:xfrm>
          <a:off x="626305" y="1457783"/>
          <a:ext cx="2265657" cy="262142"/>
        </a:xfrm>
        <a:custGeom>
          <a:avLst/>
          <a:gdLst/>
          <a:ahLst/>
          <a:cxnLst/>
          <a:rect l="0" t="0" r="0" b="0"/>
          <a:pathLst>
            <a:path>
              <a:moveTo>
                <a:pt x="2265657" y="0"/>
              </a:moveTo>
              <a:lnTo>
                <a:pt x="2265657" y="131071"/>
              </a:lnTo>
              <a:lnTo>
                <a:pt x="0" y="131071"/>
              </a:lnTo>
              <a:lnTo>
                <a:pt x="0" y="262142"/>
              </a:lnTo>
            </a:path>
          </a:pathLst>
        </a:custGeom>
        <a:noFill/>
        <a:ln w="25400" cap="flat" cmpd="sng" algn="ctr">
          <a:solidFill>
            <a:schemeClr val="dk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10FD7F1-A4FC-4B66-BE24-A63E89722D9B}">
      <dsp:nvSpPr>
        <dsp:cNvPr id="0" name=""/>
        <dsp:cNvSpPr/>
      </dsp:nvSpPr>
      <dsp:spPr>
        <a:xfrm>
          <a:off x="2267815" y="833635"/>
          <a:ext cx="1248295" cy="624147"/>
        </a:xfrm>
        <a:prstGeom prst="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t-BR" sz="2400" b="1" kern="1200" dirty="0">
              <a:solidFill>
                <a:srgbClr val="6C0000"/>
              </a:solidFill>
              <a:effectLst/>
            </a:rPr>
            <a:t>STF</a:t>
          </a:r>
        </a:p>
      </dsp:txBody>
      <dsp:txXfrm>
        <a:off x="2267815" y="833635"/>
        <a:ext cx="1248295" cy="624147"/>
      </dsp:txXfrm>
    </dsp:sp>
    <dsp:sp modelId="{7002D292-0DDB-47B1-8F5B-A034C06673E7}">
      <dsp:nvSpPr>
        <dsp:cNvPr id="0" name=""/>
        <dsp:cNvSpPr/>
      </dsp:nvSpPr>
      <dsp:spPr>
        <a:xfrm>
          <a:off x="2158" y="1719926"/>
          <a:ext cx="1248295" cy="624147"/>
        </a:xfrm>
        <a:prstGeom prst="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pt-BR" sz="2100" b="1" kern="1200" dirty="0"/>
            <a:t>ADI</a:t>
          </a:r>
        </a:p>
      </dsp:txBody>
      <dsp:txXfrm>
        <a:off x="2158" y="1719926"/>
        <a:ext cx="1248295" cy="624147"/>
      </dsp:txXfrm>
    </dsp:sp>
    <dsp:sp modelId="{61FA575C-B8D9-4550-8FC3-7A9B83BE2745}">
      <dsp:nvSpPr>
        <dsp:cNvPr id="0" name=""/>
        <dsp:cNvSpPr/>
      </dsp:nvSpPr>
      <dsp:spPr>
        <a:xfrm>
          <a:off x="314231" y="2606216"/>
          <a:ext cx="1248295" cy="624147"/>
        </a:xfrm>
        <a:prstGeom prst="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pt-BR" sz="2100" kern="1200" dirty="0"/>
            <a:t>CF, art. 102, I, a</a:t>
          </a:r>
        </a:p>
      </dsp:txBody>
      <dsp:txXfrm>
        <a:off x="314231" y="2606216"/>
        <a:ext cx="1248295" cy="624147"/>
      </dsp:txXfrm>
    </dsp:sp>
    <dsp:sp modelId="{9C45E906-4F7F-43B0-93A2-1E3FD255CAB3}">
      <dsp:nvSpPr>
        <dsp:cNvPr id="0" name=""/>
        <dsp:cNvSpPr/>
      </dsp:nvSpPr>
      <dsp:spPr>
        <a:xfrm>
          <a:off x="1512596" y="1719926"/>
          <a:ext cx="1248295" cy="624147"/>
        </a:xfrm>
        <a:prstGeom prst="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pt-BR" sz="2100" b="1" kern="1200" dirty="0"/>
            <a:t>ADC</a:t>
          </a:r>
        </a:p>
      </dsp:txBody>
      <dsp:txXfrm>
        <a:off x="1512596" y="1719926"/>
        <a:ext cx="1248295" cy="624147"/>
      </dsp:txXfrm>
    </dsp:sp>
    <dsp:sp modelId="{1F6F768F-683E-47E8-B96E-49E866B61306}">
      <dsp:nvSpPr>
        <dsp:cNvPr id="0" name=""/>
        <dsp:cNvSpPr/>
      </dsp:nvSpPr>
      <dsp:spPr>
        <a:xfrm>
          <a:off x="1824670" y="2606216"/>
          <a:ext cx="1248295" cy="624147"/>
        </a:xfrm>
        <a:prstGeom prst="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pt-BR" sz="2100" kern="1200" dirty="0"/>
            <a:t>CF, art. 102, I, a</a:t>
          </a:r>
        </a:p>
      </dsp:txBody>
      <dsp:txXfrm>
        <a:off x="1824670" y="2606216"/>
        <a:ext cx="1248295" cy="624147"/>
      </dsp:txXfrm>
    </dsp:sp>
    <dsp:sp modelId="{9630A0EB-7C1B-44A6-BE5A-5DD96B011F97}">
      <dsp:nvSpPr>
        <dsp:cNvPr id="0" name=""/>
        <dsp:cNvSpPr/>
      </dsp:nvSpPr>
      <dsp:spPr>
        <a:xfrm>
          <a:off x="3023034" y="1719926"/>
          <a:ext cx="1248295" cy="624147"/>
        </a:xfrm>
        <a:prstGeom prst="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pt-BR" sz="2100" b="1" kern="1200" dirty="0"/>
            <a:t>ADPF</a:t>
          </a:r>
        </a:p>
      </dsp:txBody>
      <dsp:txXfrm>
        <a:off x="3023034" y="1719926"/>
        <a:ext cx="1248295" cy="624147"/>
      </dsp:txXfrm>
    </dsp:sp>
    <dsp:sp modelId="{C64EDD9E-1EDD-45FA-A9DD-8971F051D16C}">
      <dsp:nvSpPr>
        <dsp:cNvPr id="0" name=""/>
        <dsp:cNvSpPr/>
      </dsp:nvSpPr>
      <dsp:spPr>
        <a:xfrm>
          <a:off x="3335108" y="2606216"/>
          <a:ext cx="1248295" cy="624147"/>
        </a:xfrm>
        <a:prstGeom prst="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pt-BR" sz="2100" kern="1200" dirty="0"/>
            <a:t>CF, art. 102, § 1º</a:t>
          </a:r>
        </a:p>
      </dsp:txBody>
      <dsp:txXfrm>
        <a:off x="3335108" y="2606216"/>
        <a:ext cx="1248295" cy="624147"/>
      </dsp:txXfrm>
    </dsp:sp>
    <dsp:sp modelId="{83A229D6-6200-40B1-8ABB-2A0FFDF8B377}">
      <dsp:nvSpPr>
        <dsp:cNvPr id="0" name=""/>
        <dsp:cNvSpPr/>
      </dsp:nvSpPr>
      <dsp:spPr>
        <a:xfrm>
          <a:off x="4533472" y="1719926"/>
          <a:ext cx="1248295" cy="624147"/>
        </a:xfrm>
        <a:prstGeom prst="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pt-BR" sz="2100" b="1" kern="1200" dirty="0"/>
            <a:t>ADO</a:t>
          </a:r>
        </a:p>
      </dsp:txBody>
      <dsp:txXfrm>
        <a:off x="4533472" y="1719926"/>
        <a:ext cx="1248295" cy="624147"/>
      </dsp:txXfrm>
    </dsp:sp>
    <dsp:sp modelId="{C89AC17D-DEDD-4EEC-85A6-AC582C451F4B}">
      <dsp:nvSpPr>
        <dsp:cNvPr id="0" name=""/>
        <dsp:cNvSpPr/>
      </dsp:nvSpPr>
      <dsp:spPr>
        <a:xfrm>
          <a:off x="4845546" y="2606216"/>
          <a:ext cx="1248295" cy="624147"/>
        </a:xfrm>
        <a:prstGeom prst="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pt-BR" sz="2100" kern="1200" dirty="0"/>
            <a:t>CF, art. 103, § 2º</a:t>
          </a:r>
        </a:p>
      </dsp:txBody>
      <dsp:txXfrm>
        <a:off x="4845546" y="2606216"/>
        <a:ext cx="1248295" cy="62414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1" y="1"/>
            <a:ext cx="2945659" cy="498135"/>
          </a:xfrm>
          <a:prstGeom prst="rect">
            <a:avLst/>
          </a:prstGeom>
        </p:spPr>
        <p:txBody>
          <a:bodyPr vert="horz" lIns="91433" tIns="45717" rIns="91433" bIns="45717" rtlCol="0"/>
          <a:lstStyle>
            <a:lvl1pPr algn="l">
              <a:defRPr sz="1200"/>
            </a:lvl1pPr>
          </a:lstStyle>
          <a:p>
            <a:endParaRPr lang="pt-BR" dirty="0"/>
          </a:p>
        </p:txBody>
      </p:sp>
      <p:sp>
        <p:nvSpPr>
          <p:cNvPr id="3" name="Espaço Reservado para Data 2"/>
          <p:cNvSpPr>
            <a:spLocks noGrp="1"/>
          </p:cNvSpPr>
          <p:nvPr>
            <p:ph type="dt" sz="quarter" idx="1"/>
          </p:nvPr>
        </p:nvSpPr>
        <p:spPr>
          <a:xfrm>
            <a:off x="3850444" y="1"/>
            <a:ext cx="2945659" cy="498135"/>
          </a:xfrm>
          <a:prstGeom prst="rect">
            <a:avLst/>
          </a:prstGeom>
        </p:spPr>
        <p:txBody>
          <a:bodyPr vert="horz" lIns="91433" tIns="45717" rIns="91433" bIns="45717" rtlCol="0"/>
          <a:lstStyle>
            <a:lvl1pPr algn="r">
              <a:defRPr sz="1200"/>
            </a:lvl1pPr>
          </a:lstStyle>
          <a:p>
            <a:fld id="{E536964D-2448-4BD2-A3F5-9BB605BEB9CF}" type="datetimeFigureOut">
              <a:rPr lang="pt-BR" smtClean="0"/>
              <a:t>07/12/2022</a:t>
            </a:fld>
            <a:endParaRPr lang="pt-BR" dirty="0"/>
          </a:p>
        </p:txBody>
      </p:sp>
      <p:sp>
        <p:nvSpPr>
          <p:cNvPr id="4" name="Espaço Reservado para Rodapé 3"/>
          <p:cNvSpPr>
            <a:spLocks noGrp="1"/>
          </p:cNvSpPr>
          <p:nvPr>
            <p:ph type="ftr" sz="quarter" idx="2"/>
          </p:nvPr>
        </p:nvSpPr>
        <p:spPr>
          <a:xfrm>
            <a:off x="1" y="9430093"/>
            <a:ext cx="2945659" cy="498134"/>
          </a:xfrm>
          <a:prstGeom prst="rect">
            <a:avLst/>
          </a:prstGeom>
        </p:spPr>
        <p:txBody>
          <a:bodyPr vert="horz" lIns="91433" tIns="45717" rIns="91433" bIns="45717" rtlCol="0" anchor="b"/>
          <a:lstStyle>
            <a:lvl1pPr algn="l">
              <a:defRPr sz="1200"/>
            </a:lvl1pPr>
          </a:lstStyle>
          <a:p>
            <a:endParaRPr lang="pt-BR" dirty="0"/>
          </a:p>
        </p:txBody>
      </p:sp>
      <p:sp>
        <p:nvSpPr>
          <p:cNvPr id="5" name="Espaço Reservado para Número de Slide 4"/>
          <p:cNvSpPr>
            <a:spLocks noGrp="1"/>
          </p:cNvSpPr>
          <p:nvPr>
            <p:ph type="sldNum" sz="quarter" idx="3"/>
          </p:nvPr>
        </p:nvSpPr>
        <p:spPr>
          <a:xfrm>
            <a:off x="3850444" y="9430093"/>
            <a:ext cx="2945659" cy="498134"/>
          </a:xfrm>
          <a:prstGeom prst="rect">
            <a:avLst/>
          </a:prstGeom>
        </p:spPr>
        <p:txBody>
          <a:bodyPr vert="horz" lIns="91433" tIns="45717" rIns="91433" bIns="45717" rtlCol="0" anchor="b"/>
          <a:lstStyle>
            <a:lvl1pPr algn="r">
              <a:defRPr sz="1200"/>
            </a:lvl1pPr>
          </a:lstStyle>
          <a:p>
            <a:fld id="{00D7E77F-F036-45A4-B469-57E23F830A1E}" type="slidenum">
              <a:rPr lang="pt-BR" smtClean="0"/>
              <a:t>‹nº›</a:t>
            </a:fld>
            <a:endParaRPr lang="pt-BR" dirty="0"/>
          </a:p>
        </p:txBody>
      </p:sp>
    </p:spTree>
    <p:extLst>
      <p:ext uri="{BB962C8B-B14F-4D97-AF65-F5344CB8AC3E}">
        <p14:creationId xmlns:p14="http://schemas.microsoft.com/office/powerpoint/2010/main" val="2196026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1" y="1"/>
            <a:ext cx="2945659" cy="498135"/>
          </a:xfrm>
          <a:prstGeom prst="rect">
            <a:avLst/>
          </a:prstGeom>
        </p:spPr>
        <p:txBody>
          <a:bodyPr vert="horz" lIns="91429" tIns="45716" rIns="91429" bIns="45716" rtlCol="0"/>
          <a:lstStyle>
            <a:lvl1pPr algn="l">
              <a:defRPr sz="1200"/>
            </a:lvl1pPr>
          </a:lstStyle>
          <a:p>
            <a:endParaRPr lang="pt-BR" dirty="0"/>
          </a:p>
        </p:txBody>
      </p:sp>
      <p:sp>
        <p:nvSpPr>
          <p:cNvPr id="3" name="Espaço Reservado para Data 2"/>
          <p:cNvSpPr>
            <a:spLocks noGrp="1"/>
          </p:cNvSpPr>
          <p:nvPr>
            <p:ph type="dt" idx="1"/>
          </p:nvPr>
        </p:nvSpPr>
        <p:spPr>
          <a:xfrm>
            <a:off x="3850445" y="1"/>
            <a:ext cx="2945659" cy="498135"/>
          </a:xfrm>
          <a:prstGeom prst="rect">
            <a:avLst/>
          </a:prstGeom>
        </p:spPr>
        <p:txBody>
          <a:bodyPr vert="horz" lIns="91429" tIns="45716" rIns="91429" bIns="45716" rtlCol="0"/>
          <a:lstStyle>
            <a:lvl1pPr algn="r">
              <a:defRPr sz="1200"/>
            </a:lvl1pPr>
          </a:lstStyle>
          <a:p>
            <a:fld id="{EC558C3A-E340-4EE1-89ED-6354804A4D41}" type="datetimeFigureOut">
              <a:rPr lang="pt-BR" smtClean="0"/>
              <a:t>07/12/2022</a:t>
            </a:fld>
            <a:endParaRPr lang="pt-BR" dirty="0"/>
          </a:p>
        </p:txBody>
      </p:sp>
      <p:sp>
        <p:nvSpPr>
          <p:cNvPr id="4" name="Espaço Reservado para Imagem de Slide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29" tIns="45716" rIns="91429" bIns="45716" rtlCol="0" anchor="ctr"/>
          <a:lstStyle/>
          <a:p>
            <a:endParaRPr lang="pt-BR" dirty="0"/>
          </a:p>
        </p:txBody>
      </p:sp>
      <p:sp>
        <p:nvSpPr>
          <p:cNvPr id="5" name="Espaço Reservado para Anotações 4"/>
          <p:cNvSpPr>
            <a:spLocks noGrp="1"/>
          </p:cNvSpPr>
          <p:nvPr>
            <p:ph type="body" sz="quarter" idx="3"/>
          </p:nvPr>
        </p:nvSpPr>
        <p:spPr>
          <a:xfrm>
            <a:off x="679768" y="4777959"/>
            <a:ext cx="5438140" cy="3909239"/>
          </a:xfrm>
          <a:prstGeom prst="rect">
            <a:avLst/>
          </a:prstGeom>
        </p:spPr>
        <p:txBody>
          <a:bodyPr vert="horz" lIns="91429" tIns="45716" rIns="91429" bIns="45716"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1" y="9430095"/>
            <a:ext cx="2945659" cy="498134"/>
          </a:xfrm>
          <a:prstGeom prst="rect">
            <a:avLst/>
          </a:prstGeom>
        </p:spPr>
        <p:txBody>
          <a:bodyPr vert="horz" lIns="91429" tIns="45716" rIns="91429" bIns="45716"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50445" y="9430095"/>
            <a:ext cx="2945659" cy="498134"/>
          </a:xfrm>
          <a:prstGeom prst="rect">
            <a:avLst/>
          </a:prstGeom>
        </p:spPr>
        <p:txBody>
          <a:bodyPr vert="horz" lIns="91429" tIns="45716" rIns="91429" bIns="45716" rtlCol="0" anchor="b"/>
          <a:lstStyle>
            <a:lvl1pPr algn="r">
              <a:defRPr sz="1200"/>
            </a:lvl1pPr>
          </a:lstStyle>
          <a:p>
            <a:fld id="{28CD7EA0-08CA-48A9-BF20-5F109827BD97}" type="slidenum">
              <a:rPr lang="pt-BR" smtClean="0"/>
              <a:t>‹nº›</a:t>
            </a:fld>
            <a:endParaRPr lang="pt-BR" dirty="0"/>
          </a:p>
        </p:txBody>
      </p:sp>
    </p:spTree>
    <p:extLst>
      <p:ext uri="{BB962C8B-B14F-4D97-AF65-F5344CB8AC3E}">
        <p14:creationId xmlns:p14="http://schemas.microsoft.com/office/powerpoint/2010/main" val="3407174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x-none"/>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lang="en-US"/>
          </a:p>
        </p:txBody>
      </p:sp>
      <p:sp>
        <p:nvSpPr>
          <p:cNvPr id="4" name="Date Placeholder 3"/>
          <p:cNvSpPr>
            <a:spLocks noGrp="1"/>
          </p:cNvSpPr>
          <p:nvPr>
            <p:ph type="dt" sz="half" idx="10"/>
          </p:nvPr>
        </p:nvSpPr>
        <p:spPr/>
        <p:txBody>
          <a:bodyPr/>
          <a:lstStyle/>
          <a:p>
            <a:fld id="{963AEF2E-D416-DF49-AB9A-4C8D0BF5A1DF}"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7A94ED-0C56-474E-BB2D-F0A5E0F95BC9}" type="slidenum">
              <a:rPr lang="en-US" smtClean="0"/>
              <a:t>‹nº›</a:t>
            </a:fld>
            <a:endParaRPr lang="en-US" dirty="0"/>
          </a:p>
        </p:txBody>
      </p:sp>
    </p:spTree>
    <p:extLst>
      <p:ext uri="{BB962C8B-B14F-4D97-AF65-F5344CB8AC3E}">
        <p14:creationId xmlns:p14="http://schemas.microsoft.com/office/powerpoint/2010/main" val="2898253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963AEF2E-D416-DF49-AB9A-4C8D0BF5A1DF}"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7A94ED-0C56-474E-BB2D-F0A5E0F95BC9}" type="slidenum">
              <a:rPr lang="en-US" smtClean="0"/>
              <a:t>‹nº›</a:t>
            </a:fld>
            <a:endParaRPr lang="en-US" dirty="0"/>
          </a:p>
        </p:txBody>
      </p:sp>
    </p:spTree>
    <p:extLst>
      <p:ext uri="{BB962C8B-B14F-4D97-AF65-F5344CB8AC3E}">
        <p14:creationId xmlns:p14="http://schemas.microsoft.com/office/powerpoint/2010/main" val="3138495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x-none"/>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963AEF2E-D416-DF49-AB9A-4C8D0BF5A1DF}"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7A94ED-0C56-474E-BB2D-F0A5E0F95BC9}" type="slidenum">
              <a:rPr lang="en-US" smtClean="0"/>
              <a:t>‹nº›</a:t>
            </a:fld>
            <a:endParaRPr lang="en-US" dirty="0"/>
          </a:p>
        </p:txBody>
      </p:sp>
    </p:spTree>
    <p:extLst>
      <p:ext uri="{BB962C8B-B14F-4D97-AF65-F5344CB8AC3E}">
        <p14:creationId xmlns:p14="http://schemas.microsoft.com/office/powerpoint/2010/main" val="2600424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idx="1"/>
          </p:nvPr>
        </p:nvSpPr>
        <p:spPr/>
        <p:txBody>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963AEF2E-D416-DF49-AB9A-4C8D0BF5A1DF}"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7A94ED-0C56-474E-BB2D-F0A5E0F95BC9}" type="slidenum">
              <a:rPr lang="en-US" smtClean="0"/>
              <a:t>‹nº›</a:t>
            </a:fld>
            <a:endParaRPr lang="en-US" dirty="0"/>
          </a:p>
        </p:txBody>
      </p:sp>
    </p:spTree>
    <p:extLst>
      <p:ext uri="{BB962C8B-B14F-4D97-AF65-F5344CB8AC3E}">
        <p14:creationId xmlns:p14="http://schemas.microsoft.com/office/powerpoint/2010/main" val="2135650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x-none"/>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a:t>Click to edit Master text styles</a:t>
            </a:r>
          </a:p>
        </p:txBody>
      </p:sp>
      <p:sp>
        <p:nvSpPr>
          <p:cNvPr id="4" name="Date Placeholder 3"/>
          <p:cNvSpPr>
            <a:spLocks noGrp="1"/>
          </p:cNvSpPr>
          <p:nvPr>
            <p:ph type="dt" sz="half" idx="10"/>
          </p:nvPr>
        </p:nvSpPr>
        <p:spPr/>
        <p:txBody>
          <a:bodyPr/>
          <a:lstStyle/>
          <a:p>
            <a:fld id="{963AEF2E-D416-DF49-AB9A-4C8D0BF5A1DF}"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7A94ED-0C56-474E-BB2D-F0A5E0F95BC9}" type="slidenum">
              <a:rPr lang="en-US" smtClean="0"/>
              <a:t>‹nº›</a:t>
            </a:fld>
            <a:endParaRPr lang="en-US" dirty="0"/>
          </a:p>
        </p:txBody>
      </p:sp>
    </p:spTree>
    <p:extLst>
      <p:ext uri="{BB962C8B-B14F-4D97-AF65-F5344CB8AC3E}">
        <p14:creationId xmlns:p14="http://schemas.microsoft.com/office/powerpoint/2010/main" val="4067710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Date Placeholder 4"/>
          <p:cNvSpPr>
            <a:spLocks noGrp="1"/>
          </p:cNvSpPr>
          <p:nvPr>
            <p:ph type="dt" sz="half" idx="10"/>
          </p:nvPr>
        </p:nvSpPr>
        <p:spPr/>
        <p:txBody>
          <a:bodyPr/>
          <a:lstStyle/>
          <a:p>
            <a:fld id="{963AEF2E-D416-DF49-AB9A-4C8D0BF5A1DF}"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7A94ED-0C56-474E-BB2D-F0A5E0F95BC9}" type="slidenum">
              <a:rPr lang="en-US" smtClean="0"/>
              <a:t>‹nº›</a:t>
            </a:fld>
            <a:endParaRPr lang="en-US" dirty="0"/>
          </a:p>
        </p:txBody>
      </p:sp>
    </p:spTree>
    <p:extLst>
      <p:ext uri="{BB962C8B-B14F-4D97-AF65-F5344CB8AC3E}">
        <p14:creationId xmlns:p14="http://schemas.microsoft.com/office/powerpoint/2010/main" val="4210209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7" name="Date Placeholder 6"/>
          <p:cNvSpPr>
            <a:spLocks noGrp="1"/>
          </p:cNvSpPr>
          <p:nvPr>
            <p:ph type="dt" sz="half" idx="10"/>
          </p:nvPr>
        </p:nvSpPr>
        <p:spPr/>
        <p:txBody>
          <a:bodyPr/>
          <a:lstStyle/>
          <a:p>
            <a:fld id="{963AEF2E-D416-DF49-AB9A-4C8D0BF5A1DF}" type="datetimeFigureOut">
              <a:rPr lang="en-US" smtClean="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57A94ED-0C56-474E-BB2D-F0A5E0F95BC9}" type="slidenum">
              <a:rPr lang="en-US" smtClean="0"/>
              <a:t>‹nº›</a:t>
            </a:fld>
            <a:endParaRPr lang="en-US" dirty="0"/>
          </a:p>
        </p:txBody>
      </p:sp>
    </p:spTree>
    <p:extLst>
      <p:ext uri="{BB962C8B-B14F-4D97-AF65-F5344CB8AC3E}">
        <p14:creationId xmlns:p14="http://schemas.microsoft.com/office/powerpoint/2010/main" val="2620025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Date Placeholder 2"/>
          <p:cNvSpPr>
            <a:spLocks noGrp="1"/>
          </p:cNvSpPr>
          <p:nvPr>
            <p:ph type="dt" sz="half" idx="10"/>
          </p:nvPr>
        </p:nvSpPr>
        <p:spPr/>
        <p:txBody>
          <a:bodyPr/>
          <a:lstStyle/>
          <a:p>
            <a:fld id="{963AEF2E-D416-DF49-AB9A-4C8D0BF5A1DF}" type="datetimeFigureOut">
              <a:rPr lang="en-US" smtClean="0"/>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57A94ED-0C56-474E-BB2D-F0A5E0F95BC9}" type="slidenum">
              <a:rPr lang="en-US" smtClean="0"/>
              <a:t>‹nº›</a:t>
            </a:fld>
            <a:endParaRPr lang="en-US" dirty="0"/>
          </a:p>
        </p:txBody>
      </p:sp>
    </p:spTree>
    <p:extLst>
      <p:ext uri="{BB962C8B-B14F-4D97-AF65-F5344CB8AC3E}">
        <p14:creationId xmlns:p14="http://schemas.microsoft.com/office/powerpoint/2010/main" val="1153990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3AEF2E-D416-DF49-AB9A-4C8D0BF5A1DF}" type="datetimeFigureOut">
              <a:rPr lang="en-US" smtClean="0"/>
              <a:t>12/7/2022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57A94ED-0C56-474E-BB2D-F0A5E0F95BC9}" type="slidenum">
              <a:rPr lang="en-US" smtClean="0"/>
              <a:t>‹nº›</a:t>
            </a:fld>
            <a:endParaRPr lang="en-US" dirty="0"/>
          </a:p>
        </p:txBody>
      </p:sp>
    </p:spTree>
    <p:extLst>
      <p:ext uri="{BB962C8B-B14F-4D97-AF65-F5344CB8AC3E}">
        <p14:creationId xmlns:p14="http://schemas.microsoft.com/office/powerpoint/2010/main" val="3236965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x-none"/>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fld id="{963AEF2E-D416-DF49-AB9A-4C8D0BF5A1DF}"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7A94ED-0C56-474E-BB2D-F0A5E0F95BC9}" type="slidenum">
              <a:rPr lang="en-US" smtClean="0"/>
              <a:t>‹nº›</a:t>
            </a:fld>
            <a:endParaRPr lang="en-US" dirty="0"/>
          </a:p>
        </p:txBody>
      </p:sp>
    </p:spTree>
    <p:extLst>
      <p:ext uri="{BB962C8B-B14F-4D97-AF65-F5344CB8AC3E}">
        <p14:creationId xmlns:p14="http://schemas.microsoft.com/office/powerpoint/2010/main" val="3235843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x-none"/>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fld id="{963AEF2E-D416-DF49-AB9A-4C8D0BF5A1DF}"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7A94ED-0C56-474E-BB2D-F0A5E0F95BC9}" type="slidenum">
              <a:rPr lang="en-US" smtClean="0"/>
              <a:t>‹nº›</a:t>
            </a:fld>
            <a:endParaRPr lang="en-US" dirty="0"/>
          </a:p>
        </p:txBody>
      </p:sp>
    </p:spTree>
    <p:extLst>
      <p:ext uri="{BB962C8B-B14F-4D97-AF65-F5344CB8AC3E}">
        <p14:creationId xmlns:p14="http://schemas.microsoft.com/office/powerpoint/2010/main" val="3340584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75">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x-none"/>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x-none" dirty="0"/>
              <a:t>Click to edit Master text styles</a:t>
            </a:r>
          </a:p>
          <a:p>
            <a:pPr lvl="1"/>
            <a:r>
              <a:rPr lang="x-none" dirty="0"/>
              <a:t>Second level</a:t>
            </a:r>
          </a:p>
          <a:p>
            <a:pPr lvl="2"/>
            <a:r>
              <a:rPr lang="x-none" dirty="0"/>
              <a:t>Third level</a:t>
            </a:r>
          </a:p>
          <a:p>
            <a:pPr lvl="3"/>
            <a:r>
              <a:rPr lang="x-none" dirty="0"/>
              <a:t>Fourth level</a:t>
            </a:r>
          </a:p>
          <a:p>
            <a:pPr lvl="4"/>
            <a:r>
              <a:rPr lang="x-none" dirty="0"/>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3AEF2E-D416-DF49-AB9A-4C8D0BF5A1DF}" type="datetimeFigureOut">
              <a:rPr lang="en-US" smtClean="0"/>
              <a:t>12/7/2022</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7A94ED-0C56-474E-BB2D-F0A5E0F95BC9}" type="slidenum">
              <a:rPr lang="en-US" smtClean="0"/>
              <a:t>‹nº›</a:t>
            </a:fld>
            <a:endParaRPr lang="en-US" dirty="0"/>
          </a:p>
        </p:txBody>
      </p:sp>
      <p:pic>
        <p:nvPicPr>
          <p:cNvPr id="7" name="Picture 6" descr="header_ppt[lacerdagama]-01.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65629" y="-203269"/>
            <a:ext cx="12766840" cy="1103743"/>
          </a:xfrm>
          <a:prstGeom prst="rect">
            <a:avLst/>
          </a:prstGeom>
        </p:spPr>
      </p:pic>
      <p:pic>
        <p:nvPicPr>
          <p:cNvPr id="8" name="Picture 7" descr="linhafina-01.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65629" y="6642746"/>
            <a:ext cx="12766840" cy="407922"/>
          </a:xfrm>
          <a:prstGeom prst="rect">
            <a:avLst/>
          </a:prstGeom>
        </p:spPr>
      </p:pic>
    </p:spTree>
    <p:extLst>
      <p:ext uri="{BB962C8B-B14F-4D97-AF65-F5344CB8AC3E}">
        <p14:creationId xmlns:p14="http://schemas.microsoft.com/office/powerpoint/2010/main" val="1170398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09800" y="2416176"/>
            <a:ext cx="7772400" cy="1470025"/>
          </a:xfrm>
        </p:spPr>
        <p:txBody>
          <a:bodyPr>
            <a:normAutofit fontScale="90000"/>
          </a:bodyPr>
          <a:lstStyle/>
          <a:p>
            <a:r>
              <a:rPr lang="pt-BR" b="1" dirty="0"/>
              <a:t>Racionalização das decisões na positivação de normas tributárias</a:t>
            </a:r>
          </a:p>
        </p:txBody>
      </p:sp>
      <p:sp>
        <p:nvSpPr>
          <p:cNvPr id="3" name="Subtítulo 2"/>
          <p:cNvSpPr>
            <a:spLocks noGrp="1"/>
          </p:cNvSpPr>
          <p:nvPr>
            <p:ph type="subTitle" idx="1"/>
          </p:nvPr>
        </p:nvSpPr>
        <p:spPr/>
        <p:txBody>
          <a:bodyPr/>
          <a:lstStyle/>
          <a:p>
            <a:r>
              <a:rPr lang="pt-BR" b="1" dirty="0">
                <a:solidFill>
                  <a:schemeClr val="tx1">
                    <a:lumMod val="85000"/>
                    <a:lumOff val="15000"/>
                  </a:schemeClr>
                </a:solidFill>
              </a:rPr>
              <a:t>Tácio Lacerda Gama</a:t>
            </a:r>
          </a:p>
          <a:p>
            <a:r>
              <a:rPr lang="pt-BR" sz="1400" i="1" dirty="0">
                <a:solidFill>
                  <a:schemeClr val="tx1">
                    <a:lumMod val="85000"/>
                    <a:lumOff val="15000"/>
                  </a:schemeClr>
                </a:solidFill>
              </a:rPr>
              <a:t>Livre-docente em Direito. Professor da PUC-SP.</a:t>
            </a:r>
          </a:p>
          <a:p>
            <a:r>
              <a:rPr lang="pt-BR" sz="1400" i="1" dirty="0">
                <a:solidFill>
                  <a:schemeClr val="tx1">
                    <a:lumMod val="85000"/>
                    <a:lumOff val="15000"/>
                  </a:schemeClr>
                </a:solidFill>
              </a:rPr>
              <a:t>Presidente do Instituto de Aplicação do Tributo – IAT</a:t>
            </a:r>
          </a:p>
          <a:p>
            <a:r>
              <a:rPr lang="pt-BR" sz="1400" i="1" dirty="0">
                <a:solidFill>
                  <a:schemeClr val="tx1">
                    <a:lumMod val="85000"/>
                    <a:lumOff val="15000"/>
                  </a:schemeClr>
                </a:solidFill>
              </a:rPr>
              <a:t>Advogado.</a:t>
            </a:r>
            <a:endParaRPr lang="pt-BR" sz="1800" i="1" dirty="0">
              <a:solidFill>
                <a:schemeClr val="tx1">
                  <a:lumMod val="85000"/>
                  <a:lumOff val="15000"/>
                </a:schemeClr>
              </a:solidFill>
            </a:endParaRPr>
          </a:p>
        </p:txBody>
      </p:sp>
      <p:sp>
        <p:nvSpPr>
          <p:cNvPr id="4" name="Retângulo 3"/>
          <p:cNvSpPr/>
          <p:nvPr/>
        </p:nvSpPr>
        <p:spPr>
          <a:xfrm>
            <a:off x="1524000" y="0"/>
            <a:ext cx="9144000" cy="6858000"/>
          </a:xfrm>
          <a:prstGeom prst="rect">
            <a:avLst/>
          </a:prstGeom>
          <a:noFill/>
          <a:ln w="28575">
            <a:solidFill>
              <a:srgbClr val="6C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933853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706880" y="184608"/>
            <a:ext cx="8741664" cy="900481"/>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r>
              <a:rPr lang="pt-BR" sz="2800" b="1" dirty="0"/>
              <a:t>3.4. Incidente de Resolução de Demandas Repetitivas (IRDR)</a:t>
            </a:r>
            <a:endParaRPr lang="pt-BR" sz="2800" dirty="0"/>
          </a:p>
        </p:txBody>
      </p:sp>
      <p:sp>
        <p:nvSpPr>
          <p:cNvPr id="3" name="Retângulo 2"/>
          <p:cNvSpPr/>
          <p:nvPr/>
        </p:nvSpPr>
        <p:spPr>
          <a:xfrm>
            <a:off x="1706880" y="1204503"/>
            <a:ext cx="8741664" cy="5355312"/>
          </a:xfrm>
          <a:prstGeom prst="rect">
            <a:avLst/>
          </a:prstGeom>
          <a:ln>
            <a:solidFill>
              <a:srgbClr val="6C0000"/>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pt-BR" b="1" dirty="0"/>
              <a:t>NCPC - CAPÍTULO VIII</a:t>
            </a:r>
            <a:br>
              <a:rPr lang="pt-BR" b="1" dirty="0"/>
            </a:br>
            <a:r>
              <a:rPr lang="pt-BR" b="1" dirty="0"/>
              <a:t>DO INCIDENTE DE RESOLUÇÃO DE DEMANDAS REPETITIVAS</a:t>
            </a:r>
          </a:p>
          <a:p>
            <a:pPr algn="ctr"/>
            <a:endParaRPr lang="pt-BR" b="1" dirty="0"/>
          </a:p>
          <a:p>
            <a:r>
              <a:rPr lang="pt-BR" dirty="0"/>
              <a:t>Art. 976.  É cabível a instauração do incidente de resolução de demandas repetitivas quando houver, simultaneamente:</a:t>
            </a:r>
          </a:p>
          <a:p>
            <a:r>
              <a:rPr lang="pt-BR" dirty="0"/>
              <a:t>I - efetiva </a:t>
            </a:r>
            <a:r>
              <a:rPr lang="pt-BR" b="1" dirty="0"/>
              <a:t>repetição de processos que contenham controvérsia sobre a mesma questão</a:t>
            </a:r>
            <a:r>
              <a:rPr lang="pt-BR" dirty="0"/>
              <a:t> unicamente de direito;</a:t>
            </a:r>
          </a:p>
          <a:p>
            <a:r>
              <a:rPr lang="pt-BR" dirty="0"/>
              <a:t>II - </a:t>
            </a:r>
            <a:r>
              <a:rPr lang="pt-BR" b="1" dirty="0"/>
              <a:t>risco de ofensa à isonomia e à segurança jurídica</a:t>
            </a:r>
            <a:r>
              <a:rPr lang="pt-BR" dirty="0"/>
              <a:t>.</a:t>
            </a:r>
          </a:p>
          <a:p>
            <a:r>
              <a:rPr lang="pt-BR" dirty="0"/>
              <a:t>§ 1</a:t>
            </a:r>
            <a:r>
              <a:rPr lang="pt-BR" u="sng" baseline="30000" dirty="0"/>
              <a:t>o</a:t>
            </a:r>
            <a:r>
              <a:rPr lang="pt-BR" dirty="0"/>
              <a:t> A desistência ou o abandono do processo não impede o exame de mérito do incidente.</a:t>
            </a:r>
          </a:p>
          <a:p>
            <a:r>
              <a:rPr lang="pt-BR" dirty="0"/>
              <a:t>§ 2</a:t>
            </a:r>
            <a:r>
              <a:rPr lang="pt-BR" u="sng" baseline="30000" dirty="0"/>
              <a:t>o</a:t>
            </a:r>
            <a:r>
              <a:rPr lang="pt-BR" dirty="0"/>
              <a:t> Se não for o requerente, o Ministério Público intervirá obrigatoriamente no incidente e deverá assumir sua titularidade em caso de desistência ou de abandono.</a:t>
            </a:r>
          </a:p>
          <a:p>
            <a:r>
              <a:rPr lang="pt-BR" dirty="0"/>
              <a:t>§ 3</a:t>
            </a:r>
            <a:r>
              <a:rPr lang="pt-BR" u="sng" baseline="30000" dirty="0"/>
              <a:t>o</a:t>
            </a:r>
            <a:r>
              <a:rPr lang="pt-BR" dirty="0"/>
              <a:t> A inadmissão do incidente de resolução de demandas repetitivas por ausência de qualquer de seus pressupostos de admissibilidade não impede que, uma vez satisfeito o requisito, seja o incidente novamente suscitado.</a:t>
            </a:r>
          </a:p>
          <a:p>
            <a:r>
              <a:rPr lang="pt-BR" dirty="0"/>
              <a:t>§ 4</a:t>
            </a:r>
            <a:r>
              <a:rPr lang="pt-BR" u="sng" baseline="30000" dirty="0"/>
              <a:t>o</a:t>
            </a:r>
            <a:r>
              <a:rPr lang="pt-BR" dirty="0"/>
              <a:t> É incabível o incidente de resolução de demandas repetitivas quando um dos tribunais superiores, no âmbito de sua respectiva competência, já tiver afetado recurso para definição de tese sobre questão de direito material ou processual repetitiva.</a:t>
            </a:r>
          </a:p>
          <a:p>
            <a:r>
              <a:rPr lang="pt-BR" dirty="0"/>
              <a:t>§ 5</a:t>
            </a:r>
            <a:r>
              <a:rPr lang="pt-BR" u="sng" baseline="30000" dirty="0"/>
              <a:t>o</a:t>
            </a:r>
            <a:r>
              <a:rPr lang="pt-BR" dirty="0"/>
              <a:t> Não serão exigidas custas processuais no incidente de resolução de demandas repetitivas.</a:t>
            </a:r>
          </a:p>
        </p:txBody>
      </p:sp>
    </p:spTree>
    <p:extLst>
      <p:ext uri="{BB962C8B-B14F-4D97-AF65-F5344CB8AC3E}">
        <p14:creationId xmlns:p14="http://schemas.microsoft.com/office/powerpoint/2010/main" val="1108771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706880" y="440640"/>
            <a:ext cx="8741664" cy="7300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r>
              <a:rPr lang="pt-BR" sz="2400" b="1" dirty="0"/>
              <a:t>3.4. Incidente de Resolução de Demandas Repetitivas (IRDR)</a:t>
            </a:r>
            <a:endParaRPr lang="pt-BR" sz="2400" dirty="0"/>
          </a:p>
        </p:txBody>
      </p:sp>
      <p:sp>
        <p:nvSpPr>
          <p:cNvPr id="3" name="Retângulo 2"/>
          <p:cNvSpPr/>
          <p:nvPr/>
        </p:nvSpPr>
        <p:spPr>
          <a:xfrm>
            <a:off x="1706880" y="1533687"/>
            <a:ext cx="8741664" cy="3970318"/>
          </a:xfrm>
          <a:prstGeom prst="rect">
            <a:avLst/>
          </a:prstGeom>
          <a:ln>
            <a:solidFill>
              <a:srgbClr val="6C0000"/>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pt-BR" b="1" dirty="0"/>
              <a:t>NCPC </a:t>
            </a:r>
          </a:p>
          <a:p>
            <a:pPr algn="ctr"/>
            <a:endParaRPr lang="pt-BR" b="1" dirty="0"/>
          </a:p>
          <a:p>
            <a:r>
              <a:rPr lang="pt-BR" dirty="0"/>
              <a:t>Art. 977.  O pedido de instauração do incidente será dirigido ao presidente de tribunal:</a:t>
            </a:r>
          </a:p>
          <a:p>
            <a:r>
              <a:rPr lang="pt-BR" dirty="0"/>
              <a:t>I - pelo juiz ou relator, por ofício;</a:t>
            </a:r>
          </a:p>
          <a:p>
            <a:r>
              <a:rPr lang="pt-BR" dirty="0"/>
              <a:t>II - pelas partes, por petição;</a:t>
            </a:r>
          </a:p>
          <a:p>
            <a:r>
              <a:rPr lang="pt-BR" dirty="0"/>
              <a:t>III - pelo Ministério Público ou pela Defensoria Pública, por petição.</a:t>
            </a:r>
          </a:p>
          <a:p>
            <a:r>
              <a:rPr lang="pt-BR" dirty="0"/>
              <a:t>Parágrafo único.  O ofício ou a petição será instruído com os documentos necessários à demonstração do preenchimento dos pressupostos para a instauração do incidente.</a:t>
            </a:r>
          </a:p>
          <a:p>
            <a:r>
              <a:rPr lang="pt-BR" dirty="0"/>
              <a:t>Art. 978.  </a:t>
            </a:r>
            <a:r>
              <a:rPr lang="pt-BR" b="1" dirty="0"/>
              <a:t>O julgamento do incidente caberá ao órgão indicado pelo regimento interno dentre aqueles responsáveis pela uniformização de jurisprudência do tribunal.</a:t>
            </a:r>
          </a:p>
          <a:p>
            <a:r>
              <a:rPr lang="pt-BR" dirty="0"/>
              <a:t>Parágrafo único.  O órgão colegiado incumbido de julgar o incidente e de fixar a tese jurídica julgará igualmente o recurso, a remessa necessária ou o processo de competência originária de onde se originou o incidente.</a:t>
            </a:r>
          </a:p>
          <a:p>
            <a:endParaRPr lang="pt-BR" dirty="0"/>
          </a:p>
        </p:txBody>
      </p:sp>
    </p:spTree>
    <p:extLst>
      <p:ext uri="{BB962C8B-B14F-4D97-AF65-F5344CB8AC3E}">
        <p14:creationId xmlns:p14="http://schemas.microsoft.com/office/powerpoint/2010/main" val="1601541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706880" y="440640"/>
            <a:ext cx="8741664" cy="7300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r>
              <a:rPr lang="pt-BR" sz="2400" b="1" dirty="0"/>
              <a:t>3.4. Incidente de Resolução de Demandas Repetitivas (IRDR)</a:t>
            </a:r>
            <a:endParaRPr lang="pt-BR" sz="2400" dirty="0"/>
          </a:p>
        </p:txBody>
      </p:sp>
      <p:sp>
        <p:nvSpPr>
          <p:cNvPr id="3" name="Retângulo 2"/>
          <p:cNvSpPr/>
          <p:nvPr/>
        </p:nvSpPr>
        <p:spPr>
          <a:xfrm>
            <a:off x="1706880" y="1533687"/>
            <a:ext cx="8741664" cy="3970318"/>
          </a:xfrm>
          <a:prstGeom prst="rect">
            <a:avLst/>
          </a:prstGeom>
          <a:ln>
            <a:solidFill>
              <a:srgbClr val="6C0000"/>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pt-BR" b="1" dirty="0"/>
              <a:t>NCPC </a:t>
            </a:r>
          </a:p>
          <a:p>
            <a:pPr algn="ctr"/>
            <a:endParaRPr lang="pt-BR" b="1" dirty="0"/>
          </a:p>
          <a:p>
            <a:r>
              <a:rPr lang="pt-BR" dirty="0"/>
              <a:t>Art. 977.  O pedido de instauração do incidente será dirigido ao presidente de tribunal:</a:t>
            </a:r>
          </a:p>
          <a:p>
            <a:r>
              <a:rPr lang="pt-BR" dirty="0"/>
              <a:t>I - pelo juiz ou relator, por ofício;</a:t>
            </a:r>
          </a:p>
          <a:p>
            <a:r>
              <a:rPr lang="pt-BR" dirty="0"/>
              <a:t>II - pelas partes, por petição;</a:t>
            </a:r>
          </a:p>
          <a:p>
            <a:r>
              <a:rPr lang="pt-BR" dirty="0"/>
              <a:t>III - pelo Ministério Público ou pela Defensoria Pública, por petição.</a:t>
            </a:r>
          </a:p>
          <a:p>
            <a:r>
              <a:rPr lang="pt-BR" dirty="0"/>
              <a:t>Parágrafo único.  O ofício ou a petição será instruído com os documentos necessários à demonstração do preenchimento dos pressupostos para a instauração do incidente.</a:t>
            </a:r>
          </a:p>
          <a:p>
            <a:r>
              <a:rPr lang="pt-BR" dirty="0"/>
              <a:t>Art. 978.  </a:t>
            </a:r>
            <a:r>
              <a:rPr lang="pt-BR" b="1" dirty="0"/>
              <a:t>O julgamento do incidente caberá ao órgão indicado pelo regimento interno dentre aqueles responsáveis pela uniformização de jurisprudência do tribunal.</a:t>
            </a:r>
          </a:p>
          <a:p>
            <a:r>
              <a:rPr lang="pt-BR" dirty="0"/>
              <a:t>Parágrafo único.  O órgão colegiado incumbido de julgar o incidente e de fixar a tese jurídica julgará igualmente o recurso, a remessa necessária ou o processo de competência originária de onde se originou o incidente.</a:t>
            </a:r>
          </a:p>
          <a:p>
            <a:endParaRPr lang="pt-BR" dirty="0"/>
          </a:p>
        </p:txBody>
      </p:sp>
    </p:spTree>
    <p:extLst>
      <p:ext uri="{BB962C8B-B14F-4D97-AF65-F5344CB8AC3E}">
        <p14:creationId xmlns:p14="http://schemas.microsoft.com/office/powerpoint/2010/main" val="295587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706880" y="99264"/>
            <a:ext cx="8741664" cy="449377"/>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r>
              <a:rPr lang="pt-BR" sz="2400" b="1" dirty="0"/>
              <a:t>3.5. Fundamentação de decisões no NCPC</a:t>
            </a:r>
            <a:endParaRPr lang="pt-BR" sz="2400" dirty="0"/>
          </a:p>
        </p:txBody>
      </p:sp>
      <p:sp>
        <p:nvSpPr>
          <p:cNvPr id="3" name="Retângulo 2"/>
          <p:cNvSpPr/>
          <p:nvPr/>
        </p:nvSpPr>
        <p:spPr>
          <a:xfrm>
            <a:off x="1706880" y="680247"/>
            <a:ext cx="8741664" cy="6463308"/>
          </a:xfrm>
          <a:prstGeom prst="rect">
            <a:avLst/>
          </a:prstGeom>
          <a:ln>
            <a:solidFill>
              <a:srgbClr val="6C0000"/>
            </a:solidFill>
          </a:ln>
        </p:spPr>
        <p:style>
          <a:lnRef idx="2">
            <a:schemeClr val="accent2"/>
          </a:lnRef>
          <a:fillRef idx="1">
            <a:schemeClr val="lt1"/>
          </a:fillRef>
          <a:effectRef idx="0">
            <a:schemeClr val="accent2"/>
          </a:effectRef>
          <a:fontRef idx="minor">
            <a:schemeClr val="dk1"/>
          </a:fontRef>
        </p:style>
        <p:txBody>
          <a:bodyPr wrap="square">
            <a:spAutoFit/>
          </a:bodyPr>
          <a:lstStyle/>
          <a:p>
            <a:r>
              <a:rPr lang="pt-BR" dirty="0"/>
              <a:t>Art. 489.  São elementos essenciais da sentença:</a:t>
            </a:r>
          </a:p>
          <a:p>
            <a:r>
              <a:rPr lang="pt-BR" dirty="0"/>
              <a:t>I - o relatório, que conterá os nomes das partes, a identificação do caso, com a suma do pedido e da contestação, e o registro das principais ocorrências havidas no andamento do processo;</a:t>
            </a:r>
          </a:p>
          <a:p>
            <a:r>
              <a:rPr lang="pt-BR" dirty="0"/>
              <a:t>II - os fundamentos, em que o juiz analisará as questões de fato e de direito;</a:t>
            </a:r>
          </a:p>
          <a:p>
            <a:r>
              <a:rPr lang="pt-BR" dirty="0"/>
              <a:t>III - o dispositivo, em que o juiz resolverá as questões principais que as partes lhe submeterem.</a:t>
            </a:r>
          </a:p>
          <a:p>
            <a:r>
              <a:rPr lang="pt-BR" dirty="0"/>
              <a:t>§ 1</a:t>
            </a:r>
            <a:r>
              <a:rPr lang="pt-BR" u="sng" baseline="30000" dirty="0"/>
              <a:t>o</a:t>
            </a:r>
            <a:r>
              <a:rPr lang="pt-BR" dirty="0"/>
              <a:t> </a:t>
            </a:r>
            <a:r>
              <a:rPr lang="pt-BR" b="1" dirty="0"/>
              <a:t>Não se considera fundamentada qualquer decisão judicial, seja ela interlocutória, sentença ou acórdão, que:</a:t>
            </a:r>
          </a:p>
          <a:p>
            <a:r>
              <a:rPr lang="pt-BR" dirty="0"/>
              <a:t>I - se limitar à indicação, à reprodução ou à paráfrase de ato normativo, sem explicar sua relação com a causa ou a questão decidida;</a:t>
            </a:r>
          </a:p>
          <a:p>
            <a:r>
              <a:rPr lang="pt-BR" dirty="0"/>
              <a:t>II - empregar conceitos jurídicos indeterminados, sem explicar o motivo concreto de sua incidência no caso;</a:t>
            </a:r>
          </a:p>
          <a:p>
            <a:r>
              <a:rPr lang="pt-BR" dirty="0"/>
              <a:t>III - invocar motivos que se prestariam a justificar qualquer outra decisão;</a:t>
            </a:r>
          </a:p>
          <a:p>
            <a:r>
              <a:rPr lang="pt-BR" dirty="0"/>
              <a:t>IV - não enfrentar todos os argumentos deduzidos no processo capazes de, em tese, infirmar a conclusão adotada pelo julgador;</a:t>
            </a:r>
          </a:p>
          <a:p>
            <a:r>
              <a:rPr lang="pt-BR" dirty="0"/>
              <a:t>V - se limitar a invocar precedente ou enunciado de súmula, sem identificar seus fundamentos determinantes nem demonstrar que o caso sob julgamento se ajusta àqueles fundamentos;</a:t>
            </a:r>
          </a:p>
          <a:p>
            <a:r>
              <a:rPr lang="pt-BR" b="1" dirty="0"/>
              <a:t>VI - deixar de seguir enunciado de súmula, jurisprudência ou precedente invocado pela parte, sem demonstrar a existência de distinção no caso em julgamento ou a superação do entendimento.</a:t>
            </a:r>
          </a:p>
          <a:p>
            <a:endParaRPr lang="pt-BR" dirty="0"/>
          </a:p>
        </p:txBody>
      </p:sp>
    </p:spTree>
    <p:extLst>
      <p:ext uri="{BB962C8B-B14F-4D97-AF65-F5344CB8AC3E}">
        <p14:creationId xmlns:p14="http://schemas.microsoft.com/office/powerpoint/2010/main" val="2873212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633728" y="75964"/>
            <a:ext cx="8820912" cy="594596"/>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r>
              <a:rPr lang="pt-BR" sz="2400" b="1" dirty="0"/>
              <a:t>4. Evolução do tema na esfera administrativa</a:t>
            </a:r>
          </a:p>
        </p:txBody>
      </p:sp>
      <p:sp>
        <p:nvSpPr>
          <p:cNvPr id="5" name="Retângulo 4"/>
          <p:cNvSpPr/>
          <p:nvPr/>
        </p:nvSpPr>
        <p:spPr>
          <a:xfrm>
            <a:off x="1487424" y="902207"/>
            <a:ext cx="9034272" cy="5863144"/>
          </a:xfrm>
          <a:prstGeom prst="rect">
            <a:avLst/>
          </a:prstGeom>
        </p:spPr>
        <p:txBody>
          <a:bodyPr wrap="square">
            <a:spAutoFit/>
          </a:bodyPr>
          <a:lstStyle/>
          <a:p>
            <a:pPr marL="285750" indent="-285750">
              <a:buFont typeface="Arial" panose="020B0604020202020204" pitchFamily="34" charset="0"/>
              <a:buChar char="•"/>
            </a:pPr>
            <a:r>
              <a:rPr lang="pt-BR" sz="2000" b="1" dirty="0"/>
              <a:t>Súmulas Vinculantes </a:t>
            </a:r>
            <a:r>
              <a:rPr lang="pt-BR" sz="2000" dirty="0"/>
              <a:t>– CF determina </a:t>
            </a:r>
            <a:r>
              <a:rPr lang="pt-BR" sz="2000" b="1" dirty="0"/>
              <a:t>aplicação a todos os órgãos da administração </a:t>
            </a:r>
            <a:r>
              <a:rPr lang="pt-BR" sz="2000" dirty="0"/>
              <a:t>direta e indireta;</a:t>
            </a:r>
          </a:p>
          <a:p>
            <a:pPr marL="285750" indent="-285750">
              <a:buFont typeface="Arial" panose="020B0604020202020204" pitchFamily="34" charset="0"/>
              <a:buChar char="•"/>
            </a:pPr>
            <a:endParaRPr lang="pt-BR" sz="2000" dirty="0"/>
          </a:p>
          <a:p>
            <a:pPr marL="285750" indent="-285750">
              <a:buFont typeface="Arial" panose="020B0604020202020204" pitchFamily="34" charset="0"/>
              <a:buChar char="•"/>
            </a:pPr>
            <a:r>
              <a:rPr lang="pt-BR" sz="2000" b="1" dirty="0"/>
              <a:t>Portaria PGFN 294/2010 – </a:t>
            </a:r>
            <a:r>
              <a:rPr lang="pt-BR" sz="2000" dirty="0"/>
              <a:t>Procuradores da Fazenda Nacional </a:t>
            </a:r>
            <a:r>
              <a:rPr lang="pt-BR" sz="2000" b="1" dirty="0"/>
              <a:t>autorizados a não interpor recursos</a:t>
            </a:r>
            <a:r>
              <a:rPr lang="pt-BR" sz="2000" dirty="0"/>
              <a:t> quando a demanda tratar de questão definida em sede de recurso repetitivo.</a:t>
            </a:r>
          </a:p>
          <a:p>
            <a:pPr marL="285750" indent="-285750">
              <a:buFont typeface="Arial" panose="020B0604020202020204" pitchFamily="34" charset="0"/>
              <a:buChar char="•"/>
            </a:pPr>
            <a:endParaRPr lang="pt-BR" sz="2000" dirty="0"/>
          </a:p>
          <a:p>
            <a:pPr marL="285750" indent="-285750">
              <a:buFont typeface="Arial" panose="020B0604020202020204" pitchFamily="34" charset="0"/>
              <a:buChar char="•"/>
            </a:pPr>
            <a:r>
              <a:rPr lang="pt-BR" sz="2000" b="1" dirty="0"/>
              <a:t>Solução de Consulta COSIT 119/2017 - A RFB encontra-se vinculada aos entendimentos desfavoráveis à Fazenda Nacional </a:t>
            </a:r>
            <a:r>
              <a:rPr lang="pt-BR" sz="2000" dirty="0"/>
              <a:t>firmados sob a sistemática de recurso extraordinário com repercussão geral reconhecida ou de recurso especial repetitivo, a partir da ciência da Nota Explicativa da Procuradoria-Geral da Fazenda Nacional (PGFN), nos termos da Portaria Conjunta PGFN/RFB nº 1, de 2014.</a:t>
            </a:r>
          </a:p>
          <a:p>
            <a:pPr marL="285750" indent="-285750">
              <a:buFont typeface="Arial" panose="020B0604020202020204" pitchFamily="34" charset="0"/>
              <a:buChar char="•"/>
            </a:pPr>
            <a:endParaRPr lang="pt-BR" sz="2000" dirty="0"/>
          </a:p>
          <a:p>
            <a:pPr marL="342900" indent="-342900">
              <a:buFont typeface="Arial" panose="020B0604020202020204" pitchFamily="34" charset="0"/>
              <a:buChar char="•"/>
            </a:pPr>
            <a:r>
              <a:rPr lang="pt-BR" sz="2000" b="1" dirty="0"/>
              <a:t>Alteração da LINDB pela Lei 13.655/2018</a:t>
            </a:r>
          </a:p>
          <a:p>
            <a:pPr lvl="1"/>
            <a:r>
              <a:rPr lang="pt-BR" sz="1900" b="1" dirty="0"/>
              <a:t>Art. 30</a:t>
            </a:r>
            <a:r>
              <a:rPr lang="pt-BR" sz="1900" dirty="0"/>
              <a:t>.  As autoridades públicas devem atuar para aumentar a segurança jurídica na aplicação das normas</a:t>
            </a:r>
            <a:r>
              <a:rPr lang="pt-BR" sz="1900" b="1" dirty="0"/>
              <a:t>, inclusive por meio de regulamentos, súmulas administrativas e respostas a consultas.</a:t>
            </a:r>
          </a:p>
          <a:p>
            <a:pPr lvl="1"/>
            <a:r>
              <a:rPr lang="pt-BR" sz="1900" dirty="0"/>
              <a:t>Parágrafo único.  Os instrumentos previstos no </a:t>
            </a:r>
            <a:r>
              <a:rPr lang="pt-BR" sz="1900" b="1" dirty="0"/>
              <a:t>caput</a:t>
            </a:r>
            <a:r>
              <a:rPr lang="pt-BR" sz="1900" dirty="0"/>
              <a:t> deste artigo terão caráter vinculante em relação ao órgão ou entidade a que se destinam, até ulterior revisão.</a:t>
            </a:r>
          </a:p>
        </p:txBody>
      </p:sp>
    </p:spTree>
    <p:extLst>
      <p:ext uri="{BB962C8B-B14F-4D97-AF65-F5344CB8AC3E}">
        <p14:creationId xmlns:p14="http://schemas.microsoft.com/office/powerpoint/2010/main" val="722238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882379"/>
            <a:ext cx="8229600" cy="1143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r>
              <a:rPr lang="pt-BR" sz="3200" b="1" dirty="0"/>
              <a:t>5. Conclusões</a:t>
            </a:r>
          </a:p>
        </p:txBody>
      </p:sp>
      <p:sp>
        <p:nvSpPr>
          <p:cNvPr id="3" name="Espaço Reservado para Conteúdo 2"/>
          <p:cNvSpPr>
            <a:spLocks noGrp="1"/>
          </p:cNvSpPr>
          <p:nvPr>
            <p:ph idx="1"/>
          </p:nvPr>
        </p:nvSpPr>
        <p:spPr>
          <a:xfrm>
            <a:off x="1981200" y="2171701"/>
            <a:ext cx="8229600" cy="4525963"/>
          </a:xfrm>
        </p:spPr>
        <p:txBody>
          <a:bodyPr/>
          <a:lstStyle/>
          <a:p>
            <a:r>
              <a:rPr lang="pt-BR" dirty="0"/>
              <a:t>Uso inteligente da jurisdição</a:t>
            </a:r>
          </a:p>
          <a:p>
            <a:r>
              <a:rPr lang="pt-BR" dirty="0"/>
              <a:t>Alternativas para solução de demandas</a:t>
            </a:r>
          </a:p>
          <a:p>
            <a:r>
              <a:rPr lang="pt-BR" dirty="0"/>
              <a:t>Políticas para mitigar conflitos</a:t>
            </a:r>
          </a:p>
          <a:p>
            <a:r>
              <a:rPr lang="pt-BR" dirty="0"/>
              <a:t>Uso mais eficiente da jurisdição na cobrança de créditos tributários</a:t>
            </a:r>
          </a:p>
        </p:txBody>
      </p:sp>
    </p:spTree>
    <p:extLst>
      <p:ext uri="{BB962C8B-B14F-4D97-AF65-F5344CB8AC3E}">
        <p14:creationId xmlns:p14="http://schemas.microsoft.com/office/powerpoint/2010/main" val="1387433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Imagem 5" descr="Código QR&#10;&#10;Descrição gerada automaticamente">
            <a:extLst>
              <a:ext uri="{FF2B5EF4-FFF2-40B4-BE49-F238E27FC236}">
                <a16:creationId xmlns:a16="http://schemas.microsoft.com/office/drawing/2014/main" id="{D946D3F8-74F3-0B43-8A6B-85CFE251C546}"/>
              </a:ext>
            </a:extLst>
          </p:cNvPr>
          <p:cNvPicPr>
            <a:picLocks noChangeAspect="1"/>
          </p:cNvPicPr>
          <p:nvPr/>
        </p:nvPicPr>
        <p:blipFill>
          <a:blip r:embed="rId2"/>
          <a:stretch>
            <a:fillRect/>
          </a:stretch>
        </p:blipFill>
        <p:spPr>
          <a:xfrm>
            <a:off x="2726977" y="1"/>
            <a:ext cx="6738047" cy="6738047"/>
          </a:xfrm>
          <a:prstGeom prst="rect">
            <a:avLst/>
          </a:prstGeom>
        </p:spPr>
      </p:pic>
      <p:sp>
        <p:nvSpPr>
          <p:cNvPr id="7" name="CaixaDeTexto 6">
            <a:extLst>
              <a:ext uri="{FF2B5EF4-FFF2-40B4-BE49-F238E27FC236}">
                <a16:creationId xmlns:a16="http://schemas.microsoft.com/office/drawing/2014/main" id="{E8E12145-1B9E-4E49-ABE4-DB648B021E91}"/>
              </a:ext>
            </a:extLst>
          </p:cNvPr>
          <p:cNvSpPr txBox="1"/>
          <p:nvPr/>
        </p:nvSpPr>
        <p:spPr>
          <a:xfrm>
            <a:off x="2767780" y="6290328"/>
            <a:ext cx="6656439" cy="646331"/>
          </a:xfrm>
          <a:prstGeom prst="rect">
            <a:avLst/>
          </a:prstGeom>
          <a:noFill/>
        </p:spPr>
        <p:txBody>
          <a:bodyPr wrap="square" rtlCol="0">
            <a:spAutoFit/>
          </a:bodyPr>
          <a:lstStyle/>
          <a:p>
            <a:pPr algn="ctr"/>
            <a:r>
              <a:rPr lang="pt-BR" sz="3600" dirty="0"/>
              <a:t>tacio@lacerdagama.com.br</a:t>
            </a:r>
          </a:p>
        </p:txBody>
      </p:sp>
    </p:spTree>
    <p:extLst>
      <p:ext uri="{BB962C8B-B14F-4D97-AF65-F5344CB8AC3E}">
        <p14:creationId xmlns:p14="http://schemas.microsoft.com/office/powerpoint/2010/main" val="958134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ítulo 1"/>
          <p:cNvSpPr>
            <a:spLocks noGrp="1"/>
          </p:cNvSpPr>
          <p:nvPr>
            <p:ph type="title"/>
          </p:nvPr>
        </p:nvSpPr>
        <p:spPr>
          <a:xfrm>
            <a:off x="1937657" y="2821809"/>
            <a:ext cx="8425543" cy="1143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a:noAutofit/>
          </a:bodyPr>
          <a:lstStyle/>
          <a:p>
            <a:r>
              <a:rPr lang="pt-BR" sz="3200" b="1" dirty="0"/>
              <a:t>1. </a:t>
            </a:r>
            <a:r>
              <a:rPr lang="pt-BR" sz="3200" b="1"/>
              <a:t>Contexto: </a:t>
            </a:r>
            <a:r>
              <a:rPr lang="pt-BR" sz="3200" b="1" dirty="0"/>
              <a:t>hipertrofia do Judiciário</a:t>
            </a:r>
          </a:p>
        </p:txBody>
      </p:sp>
    </p:spTree>
    <p:extLst>
      <p:ext uri="{BB962C8B-B14F-4D97-AF65-F5344CB8AC3E}">
        <p14:creationId xmlns:p14="http://schemas.microsoft.com/office/powerpoint/2010/main" val="3468095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Retângulo de cantos arredondados 10"/>
          <p:cNvSpPr/>
          <p:nvPr/>
        </p:nvSpPr>
        <p:spPr>
          <a:xfrm>
            <a:off x="1618087" y="2655178"/>
            <a:ext cx="4536022" cy="4103518"/>
          </a:xfrm>
          <a:prstGeom prst="roundRect">
            <a:avLst>
              <a:gd name="adj" fmla="val 3514"/>
            </a:avLst>
          </a:prstGeom>
          <a:solidFill>
            <a:schemeClr val="bg1">
              <a:lumMod val="9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pt-BR"/>
          </a:p>
        </p:txBody>
      </p:sp>
      <p:sp>
        <p:nvSpPr>
          <p:cNvPr id="3" name="Espaço Reservado para Conteúdo 2"/>
          <p:cNvSpPr>
            <a:spLocks noGrp="1"/>
          </p:cNvSpPr>
          <p:nvPr>
            <p:ph idx="1"/>
          </p:nvPr>
        </p:nvSpPr>
        <p:spPr>
          <a:xfrm>
            <a:off x="2344315" y="1374047"/>
            <a:ext cx="8229600" cy="4525963"/>
          </a:xfrm>
        </p:spPr>
        <p:txBody>
          <a:bodyPr>
            <a:normAutofit/>
          </a:bodyPr>
          <a:lstStyle/>
          <a:p>
            <a:r>
              <a:rPr lang="pt-BR" sz="1800" dirty="0"/>
              <a:t>Índice de solução de demandas é de </a:t>
            </a:r>
            <a:r>
              <a:rPr lang="pt-BR" sz="1800" b="1" dirty="0"/>
              <a:t>apenas 9% </a:t>
            </a:r>
            <a:r>
              <a:rPr lang="pt-BR" sz="1800" dirty="0"/>
              <a:t>no TJBA</a:t>
            </a:r>
          </a:p>
          <a:p>
            <a:r>
              <a:rPr lang="pt-BR" sz="1800" dirty="0"/>
              <a:t>Índice total de </a:t>
            </a:r>
            <a:r>
              <a:rPr lang="pt-BR" sz="1800" b="1" dirty="0"/>
              <a:t>congestionamento do Judiciário é de 91%</a:t>
            </a:r>
          </a:p>
        </p:txBody>
      </p:sp>
      <p:pic>
        <p:nvPicPr>
          <p:cNvPr id="4" name="Espaço Reservado para Conteúdo 4"/>
          <p:cNvPicPr>
            <a:picLocks noChangeAspect="1"/>
          </p:cNvPicPr>
          <p:nvPr/>
        </p:nvPicPr>
        <p:blipFill>
          <a:blip r:embed="rId2"/>
          <a:stretch>
            <a:fillRect/>
          </a:stretch>
        </p:blipFill>
        <p:spPr>
          <a:xfrm>
            <a:off x="2380942" y="2685957"/>
            <a:ext cx="3072416" cy="3901215"/>
          </a:xfrm>
          <a:prstGeom prst="rect">
            <a:avLst/>
          </a:prstGeom>
        </p:spPr>
      </p:pic>
      <p:sp>
        <p:nvSpPr>
          <p:cNvPr id="6" name="Retângulo 5"/>
          <p:cNvSpPr/>
          <p:nvPr/>
        </p:nvSpPr>
        <p:spPr>
          <a:xfrm>
            <a:off x="6216213" y="6364051"/>
            <a:ext cx="4245428" cy="369332"/>
          </a:xfrm>
          <a:prstGeom prst="rect">
            <a:avLst/>
          </a:prstGeom>
          <a:solidFill>
            <a:schemeClr val="bg1"/>
          </a:solidFill>
        </p:spPr>
        <p:txBody>
          <a:bodyPr wrap="square">
            <a:spAutoFit/>
          </a:bodyPr>
          <a:lstStyle/>
          <a:p>
            <a:r>
              <a:rPr lang="pt-BR" sz="1000" b="1" dirty="0"/>
              <a:t>Dados: CNJ. Justiça em Números 2017 - </a:t>
            </a:r>
            <a:r>
              <a:rPr lang="pt-BR" sz="800" dirty="0"/>
              <a:t>http://www.cnj.jus.br/files/conteudo/arquivo/2017/09/904f097f215cf19a2838166729516b79.pdf</a:t>
            </a:r>
          </a:p>
        </p:txBody>
      </p:sp>
      <p:sp>
        <p:nvSpPr>
          <p:cNvPr id="9" name="Retângulo 8"/>
          <p:cNvSpPr/>
          <p:nvPr/>
        </p:nvSpPr>
        <p:spPr>
          <a:xfrm>
            <a:off x="3708144" y="508501"/>
            <a:ext cx="6358596" cy="523220"/>
          </a:xfrm>
          <a:prstGeom prst="rect">
            <a:avLst/>
          </a:prstGeom>
        </p:spPr>
        <p:txBody>
          <a:bodyPr wrap="square">
            <a:spAutoFit/>
          </a:bodyPr>
          <a:lstStyle/>
          <a:p>
            <a:r>
              <a:rPr lang="pt-BR" sz="2800" b="1" dirty="0"/>
              <a:t>O exemplo das Execuções fiscais</a:t>
            </a:r>
          </a:p>
        </p:txBody>
      </p:sp>
      <p:sp>
        <p:nvSpPr>
          <p:cNvPr id="10" name="CaixaDeTexto 9"/>
          <p:cNvSpPr txBox="1"/>
          <p:nvPr/>
        </p:nvSpPr>
        <p:spPr>
          <a:xfrm>
            <a:off x="4181711" y="2221914"/>
            <a:ext cx="3516091" cy="338554"/>
          </a:xfrm>
          <a:prstGeom prst="rect">
            <a:avLst/>
          </a:prstGeom>
          <a:solidFill>
            <a:schemeClr val="bg1">
              <a:lumMod val="75000"/>
            </a:schemeClr>
          </a:solidFill>
        </p:spPr>
        <p:style>
          <a:lnRef idx="3">
            <a:schemeClr val="lt1"/>
          </a:lnRef>
          <a:fillRef idx="1">
            <a:schemeClr val="accent3"/>
          </a:fillRef>
          <a:effectRef idx="1">
            <a:schemeClr val="accent3"/>
          </a:effectRef>
          <a:fontRef idx="minor">
            <a:schemeClr val="lt1"/>
          </a:fontRef>
        </p:style>
        <p:txBody>
          <a:bodyPr wrap="none" rtlCol="0">
            <a:spAutoFit/>
          </a:bodyPr>
          <a:lstStyle/>
          <a:p>
            <a:r>
              <a:rPr lang="pt-BR" sz="1600" b="1" dirty="0">
                <a:effectLst>
                  <a:outerShdw blurRad="38100" dist="38100" dir="2700000" algn="tl">
                    <a:srgbClr val="000000">
                      <a:alpha val="43137"/>
                    </a:srgbClr>
                  </a:outerShdw>
                </a:effectLst>
              </a:rPr>
              <a:t>Taxa de congestionamento por tribunal</a:t>
            </a:r>
          </a:p>
        </p:txBody>
      </p:sp>
      <p:sp>
        <p:nvSpPr>
          <p:cNvPr id="12" name="Retângulo de cantos arredondados 11"/>
          <p:cNvSpPr/>
          <p:nvPr/>
        </p:nvSpPr>
        <p:spPr>
          <a:xfrm>
            <a:off x="6216214" y="2655178"/>
            <a:ext cx="4187051" cy="2621280"/>
          </a:xfrm>
          <a:prstGeom prst="roundRect">
            <a:avLst>
              <a:gd name="adj" fmla="val 3514"/>
            </a:avLst>
          </a:prstGeom>
          <a:solidFill>
            <a:schemeClr val="bg1">
              <a:lumMod val="9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pt-BR"/>
          </a:p>
        </p:txBody>
      </p:sp>
      <p:pic>
        <p:nvPicPr>
          <p:cNvPr id="13" name="Imagem 12"/>
          <p:cNvPicPr>
            <a:picLocks noChangeAspect="1"/>
          </p:cNvPicPr>
          <p:nvPr/>
        </p:nvPicPr>
        <p:blipFill>
          <a:blip r:embed="rId3"/>
          <a:stretch>
            <a:fillRect/>
          </a:stretch>
        </p:blipFill>
        <p:spPr>
          <a:xfrm>
            <a:off x="6630273" y="2708429"/>
            <a:ext cx="2997281" cy="2225704"/>
          </a:xfrm>
          <a:prstGeom prst="rect">
            <a:avLst/>
          </a:prstGeom>
        </p:spPr>
      </p:pic>
    </p:spTree>
    <p:extLst>
      <p:ext uri="{BB962C8B-B14F-4D97-AF65-F5344CB8AC3E}">
        <p14:creationId xmlns:p14="http://schemas.microsoft.com/office/powerpoint/2010/main" val="707357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pattFill prst="pct75">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981200" y="846138"/>
            <a:ext cx="8229600" cy="1143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r>
              <a:rPr lang="pt-BR" sz="3200" b="1" dirty="0"/>
              <a:t>2. Instrumentos de racionalização</a:t>
            </a:r>
          </a:p>
        </p:txBody>
      </p:sp>
      <p:sp>
        <p:nvSpPr>
          <p:cNvPr id="3" name="Espaço Reservado para Conteúdo 2"/>
          <p:cNvSpPr>
            <a:spLocks noGrp="1"/>
          </p:cNvSpPr>
          <p:nvPr>
            <p:ph idx="1"/>
          </p:nvPr>
        </p:nvSpPr>
        <p:spPr>
          <a:xfrm>
            <a:off x="2037806" y="2528753"/>
            <a:ext cx="8229600" cy="4525963"/>
          </a:xfrm>
        </p:spPr>
        <p:txBody>
          <a:bodyPr>
            <a:normAutofit/>
          </a:bodyPr>
          <a:lstStyle/>
          <a:p>
            <a:r>
              <a:rPr lang="pt-BR" sz="2400" dirty="0"/>
              <a:t>Definição</a:t>
            </a:r>
          </a:p>
          <a:p>
            <a:r>
              <a:rPr lang="pt-BR" sz="2400" dirty="0"/>
              <a:t>Classificações </a:t>
            </a:r>
          </a:p>
          <a:p>
            <a:r>
              <a:rPr lang="pt-BR" sz="2400" dirty="0"/>
              <a:t>Linha do tempo</a:t>
            </a:r>
          </a:p>
        </p:txBody>
      </p:sp>
      <p:graphicFrame>
        <p:nvGraphicFramePr>
          <p:cNvPr id="4" name="Diagrama 3"/>
          <p:cNvGraphicFramePr/>
          <p:nvPr>
            <p:extLst>
              <p:ext uri="{D42A27DB-BD31-4B8C-83A1-F6EECF244321}">
                <p14:modId xmlns:p14="http://schemas.microsoft.com/office/powerpoint/2010/main" val="1339534107"/>
              </p:ext>
            </p:extLst>
          </p:nvPr>
        </p:nvGraphicFramePr>
        <p:xfrm>
          <a:off x="2164080" y="3962401"/>
          <a:ext cx="7863840" cy="2489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2292231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752600" y="715509"/>
            <a:ext cx="8686800" cy="1143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r>
              <a:rPr lang="pt-BR" sz="3200" b="1" dirty="0"/>
              <a:t>3. Instrumentos de racionalização em 2018</a:t>
            </a:r>
          </a:p>
        </p:txBody>
      </p:sp>
      <p:sp>
        <p:nvSpPr>
          <p:cNvPr id="3" name="Espaço Reservado para Conteúdo 2"/>
          <p:cNvSpPr>
            <a:spLocks noGrp="1"/>
          </p:cNvSpPr>
          <p:nvPr>
            <p:ph idx="1"/>
          </p:nvPr>
        </p:nvSpPr>
        <p:spPr>
          <a:xfrm>
            <a:off x="1981200" y="2149477"/>
            <a:ext cx="8229600" cy="4525963"/>
          </a:xfrm>
        </p:spPr>
        <p:txBody>
          <a:bodyPr>
            <a:normAutofit/>
          </a:bodyPr>
          <a:lstStyle/>
          <a:p>
            <a:r>
              <a:rPr lang="pt-BR" sz="2400" dirty="0"/>
              <a:t>Controle concentrado de constitucionalidade</a:t>
            </a:r>
          </a:p>
          <a:p>
            <a:r>
              <a:rPr lang="pt-BR" sz="2400" dirty="0"/>
              <a:t>Julgamento com efeito repetitivo</a:t>
            </a:r>
          </a:p>
          <a:p>
            <a:r>
              <a:rPr lang="pt-BR" sz="2400" dirty="0"/>
              <a:t>Súmula vinculante </a:t>
            </a:r>
          </a:p>
          <a:p>
            <a:r>
              <a:rPr lang="pt-BR" sz="2400" dirty="0"/>
              <a:t>Regras de fundamentação do NCPC</a:t>
            </a:r>
          </a:p>
          <a:p>
            <a:r>
              <a:rPr lang="pt-BR" sz="2400" dirty="0"/>
              <a:t>IRDR</a:t>
            </a:r>
          </a:p>
          <a:p>
            <a:r>
              <a:rPr lang="pt-BR" sz="2400" dirty="0"/>
              <a:t>Lei de Introdução ao Código Civil Brasileiro</a:t>
            </a:r>
          </a:p>
          <a:p>
            <a:r>
              <a:rPr lang="pt-BR" sz="2400" dirty="0"/>
              <a:t>Análise mais sofisticada das provas</a:t>
            </a:r>
          </a:p>
          <a:p>
            <a:r>
              <a:rPr lang="pt-BR" sz="2400" dirty="0"/>
              <a:t>Imprensa e opinião pública</a:t>
            </a:r>
          </a:p>
        </p:txBody>
      </p:sp>
    </p:spTree>
    <p:extLst>
      <p:ext uri="{BB962C8B-B14F-4D97-AF65-F5344CB8AC3E}">
        <p14:creationId xmlns:p14="http://schemas.microsoft.com/office/powerpoint/2010/main" val="1501308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2016034" y="541338"/>
            <a:ext cx="8229600" cy="1143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r>
              <a:rPr lang="pt-BR" sz="3200" b="1" dirty="0"/>
              <a:t>3.1. Controle concentrado</a:t>
            </a:r>
            <a:br>
              <a:rPr lang="pt-BR" sz="3200" b="1" dirty="0"/>
            </a:br>
            <a:r>
              <a:rPr lang="pt-BR" sz="3200" dirty="0"/>
              <a:t>Eficácia </a:t>
            </a:r>
            <a:r>
              <a:rPr lang="pt-BR" sz="3200" i="1" dirty="0"/>
              <a:t>erga omnes, </a:t>
            </a:r>
            <a:r>
              <a:rPr lang="pt-BR" sz="3200" dirty="0"/>
              <a:t>efeito </a:t>
            </a:r>
            <a:r>
              <a:rPr lang="pt-BR" sz="3200" i="1" dirty="0" err="1"/>
              <a:t>ex</a:t>
            </a:r>
            <a:r>
              <a:rPr lang="pt-BR" sz="3200" i="1" dirty="0"/>
              <a:t> </a:t>
            </a:r>
            <a:r>
              <a:rPr lang="pt-BR" sz="3200" i="1" dirty="0" err="1"/>
              <a:t>tunc</a:t>
            </a:r>
            <a:endParaRPr lang="pt-BR" sz="3200" dirty="0"/>
          </a:p>
        </p:txBody>
      </p:sp>
      <p:graphicFrame>
        <p:nvGraphicFramePr>
          <p:cNvPr id="6" name="Diagrama 5"/>
          <p:cNvGraphicFramePr/>
          <p:nvPr>
            <p:extLst>
              <p:ext uri="{D42A27DB-BD31-4B8C-83A1-F6EECF244321}">
                <p14:modId xmlns:p14="http://schemas.microsoft.com/office/powerpoint/2010/main" val="4102797133"/>
              </p:ext>
            </p:extLst>
          </p:nvPr>
        </p:nvGraphicFramePr>
        <p:xfrm>
          <a:off x="3192562" y="154330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1757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2016034" y="626682"/>
            <a:ext cx="8229600" cy="836358"/>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r>
              <a:rPr lang="pt-BR" sz="3200" b="1" dirty="0"/>
              <a:t>3.2. Modulação de efeitos</a:t>
            </a:r>
            <a:endParaRPr lang="pt-BR" sz="3200" dirty="0"/>
          </a:p>
        </p:txBody>
      </p:sp>
      <p:sp>
        <p:nvSpPr>
          <p:cNvPr id="3" name="Retângulo 2"/>
          <p:cNvSpPr/>
          <p:nvPr/>
        </p:nvSpPr>
        <p:spPr>
          <a:xfrm>
            <a:off x="2016034" y="2148936"/>
            <a:ext cx="8229600" cy="1938992"/>
          </a:xfrm>
          <a:prstGeom prst="rect">
            <a:avLst/>
          </a:prstGeom>
          <a:ln>
            <a:solidFill>
              <a:srgbClr val="6C0000"/>
            </a:solidFill>
          </a:ln>
        </p:spPr>
        <p:style>
          <a:lnRef idx="2">
            <a:schemeClr val="accent2"/>
          </a:lnRef>
          <a:fillRef idx="1">
            <a:schemeClr val="lt1"/>
          </a:fillRef>
          <a:effectRef idx="0">
            <a:schemeClr val="accent2"/>
          </a:effectRef>
          <a:fontRef idx="minor">
            <a:schemeClr val="dk1"/>
          </a:fontRef>
        </p:style>
        <p:txBody>
          <a:bodyPr wrap="square">
            <a:spAutoFit/>
          </a:bodyPr>
          <a:lstStyle/>
          <a:p>
            <a:r>
              <a:rPr lang="pt-BR" sz="2000" dirty="0">
                <a:solidFill>
                  <a:schemeClr val="tx1"/>
                </a:solidFill>
                <a:latin typeface="+mj-lt"/>
              </a:rPr>
              <a:t>Lei 9.868/99: "ao </a:t>
            </a:r>
            <a:r>
              <a:rPr lang="pt-BR" sz="2000" b="1" dirty="0">
                <a:solidFill>
                  <a:schemeClr val="tx1"/>
                </a:solidFill>
                <a:latin typeface="+mj-lt"/>
              </a:rPr>
              <a:t>declarar a inconstitucionalidade</a:t>
            </a:r>
            <a:r>
              <a:rPr lang="pt-BR" sz="2000" dirty="0">
                <a:solidFill>
                  <a:schemeClr val="tx1"/>
                </a:solidFill>
                <a:latin typeface="+mj-lt"/>
              </a:rPr>
              <a:t> de lei ou ato normativo, e tendo em vista razões de </a:t>
            </a:r>
            <a:r>
              <a:rPr lang="pt-BR" sz="2000" b="1" dirty="0">
                <a:solidFill>
                  <a:schemeClr val="tx1"/>
                </a:solidFill>
                <a:latin typeface="+mj-lt"/>
              </a:rPr>
              <a:t>segurança jurídica</a:t>
            </a:r>
            <a:r>
              <a:rPr lang="pt-BR" sz="2000" dirty="0">
                <a:solidFill>
                  <a:schemeClr val="tx1"/>
                </a:solidFill>
                <a:latin typeface="+mj-lt"/>
              </a:rPr>
              <a:t> ou de </a:t>
            </a:r>
            <a:r>
              <a:rPr lang="pt-BR" sz="2000" b="1" dirty="0">
                <a:solidFill>
                  <a:schemeClr val="tx1"/>
                </a:solidFill>
                <a:latin typeface="+mj-lt"/>
              </a:rPr>
              <a:t>excepcional interesse social</a:t>
            </a:r>
            <a:r>
              <a:rPr lang="pt-BR" sz="2000" dirty="0">
                <a:solidFill>
                  <a:schemeClr val="tx1"/>
                </a:solidFill>
                <a:latin typeface="+mj-lt"/>
              </a:rPr>
              <a:t>, poderá o Supremo Tribunal Federal, por maioria de dois terços de seus membros, restringir os efeitos daquela declaração ou decidir que ela só tenha eficácia a partir de seu trânsito em julgado ou de outro momento que venha a ser fixado".</a:t>
            </a:r>
          </a:p>
        </p:txBody>
      </p:sp>
      <p:sp>
        <p:nvSpPr>
          <p:cNvPr id="5" name="Retângulo 4"/>
          <p:cNvSpPr/>
          <p:nvPr/>
        </p:nvSpPr>
        <p:spPr>
          <a:xfrm>
            <a:off x="2016034" y="4172790"/>
            <a:ext cx="8229600" cy="1323439"/>
          </a:xfrm>
          <a:prstGeom prst="rect">
            <a:avLst/>
          </a:prstGeom>
          <a:ln>
            <a:solidFill>
              <a:srgbClr val="6C0000"/>
            </a:solidFill>
          </a:ln>
        </p:spPr>
        <p:style>
          <a:lnRef idx="2">
            <a:schemeClr val="accent2"/>
          </a:lnRef>
          <a:fillRef idx="1">
            <a:schemeClr val="lt1"/>
          </a:fillRef>
          <a:effectRef idx="0">
            <a:schemeClr val="accent2"/>
          </a:effectRef>
          <a:fontRef idx="minor">
            <a:schemeClr val="dk1"/>
          </a:fontRef>
        </p:style>
        <p:txBody>
          <a:bodyPr wrap="square">
            <a:spAutoFit/>
          </a:bodyPr>
          <a:lstStyle/>
          <a:p>
            <a:r>
              <a:rPr lang="pt-BR" sz="2000" dirty="0">
                <a:solidFill>
                  <a:schemeClr val="tx1"/>
                </a:solidFill>
                <a:latin typeface="+mj-lt"/>
              </a:rPr>
              <a:t>Artigo 927, § 3º do NCPC: "na hipótese de </a:t>
            </a:r>
            <a:r>
              <a:rPr lang="pt-BR" sz="2000" b="1" dirty="0">
                <a:solidFill>
                  <a:schemeClr val="tx1"/>
                </a:solidFill>
                <a:latin typeface="+mj-lt"/>
              </a:rPr>
              <a:t>alteração de jurisprudência dominante do STF e dos tribunais superiores</a:t>
            </a:r>
            <a:r>
              <a:rPr lang="pt-BR" sz="2000" dirty="0">
                <a:solidFill>
                  <a:schemeClr val="tx1"/>
                </a:solidFill>
                <a:latin typeface="+mj-lt"/>
              </a:rPr>
              <a:t> ou daquela oriunda de julgamento de casos repetitivos, pode haver modulação de efeitos da alteração no interesse social e no da segurança jurídica”.</a:t>
            </a:r>
          </a:p>
        </p:txBody>
      </p:sp>
    </p:spTree>
    <p:extLst>
      <p:ext uri="{BB962C8B-B14F-4D97-AF65-F5344CB8AC3E}">
        <p14:creationId xmlns:p14="http://schemas.microsoft.com/office/powerpoint/2010/main" val="3122529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930690" y="562560"/>
            <a:ext cx="8314944" cy="7300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r>
              <a:rPr lang="pt-BR" sz="3200" b="1" dirty="0"/>
              <a:t>3.3. Súmula Vinculante</a:t>
            </a:r>
            <a:endParaRPr lang="pt-BR" sz="3200" dirty="0"/>
          </a:p>
        </p:txBody>
      </p:sp>
      <p:sp>
        <p:nvSpPr>
          <p:cNvPr id="3" name="Retângulo 2"/>
          <p:cNvSpPr/>
          <p:nvPr/>
        </p:nvSpPr>
        <p:spPr>
          <a:xfrm>
            <a:off x="2016034" y="1728759"/>
            <a:ext cx="8229600" cy="1754326"/>
          </a:xfrm>
          <a:prstGeom prst="rect">
            <a:avLst/>
          </a:prstGeom>
          <a:ln>
            <a:solidFill>
              <a:srgbClr val="6C0000"/>
            </a:solidFill>
          </a:ln>
        </p:spPr>
        <p:style>
          <a:lnRef idx="2">
            <a:schemeClr val="accent2"/>
          </a:lnRef>
          <a:fillRef idx="1">
            <a:schemeClr val="lt1"/>
          </a:fillRef>
          <a:effectRef idx="0">
            <a:schemeClr val="accent2"/>
          </a:effectRef>
          <a:fontRef idx="minor">
            <a:schemeClr val="dk1"/>
          </a:fontRef>
        </p:style>
        <p:txBody>
          <a:bodyPr wrap="square">
            <a:spAutoFit/>
          </a:bodyPr>
          <a:lstStyle/>
          <a:p>
            <a:r>
              <a:rPr lang="pt-BR" dirty="0">
                <a:solidFill>
                  <a:schemeClr val="tx1"/>
                </a:solidFill>
                <a:latin typeface="+mj-lt"/>
              </a:rPr>
              <a:t>CF, Art. 103-A. O Supremo Tribunal Federal poderá, de ofício ou por provocação, mediante decisão de dois terços dos seus membros, </a:t>
            </a:r>
            <a:r>
              <a:rPr lang="pt-BR" b="1" dirty="0">
                <a:solidFill>
                  <a:schemeClr val="tx1"/>
                </a:solidFill>
                <a:latin typeface="+mj-lt"/>
              </a:rPr>
              <a:t>após reiteradas decisões sobre matéria constitucional, aprovar súmula que, a partir de sua publicação na imprensa oficial, terá efeito vinculante em relação aos demais órgãos do </a:t>
            </a:r>
            <a:r>
              <a:rPr lang="pt-BR" b="1" u="sng" dirty="0">
                <a:solidFill>
                  <a:schemeClr val="tx1"/>
                </a:solidFill>
                <a:latin typeface="+mj-lt"/>
              </a:rPr>
              <a:t>Poder Judiciário</a:t>
            </a:r>
            <a:r>
              <a:rPr lang="pt-BR" b="1" dirty="0">
                <a:solidFill>
                  <a:schemeClr val="tx1"/>
                </a:solidFill>
                <a:latin typeface="+mj-lt"/>
              </a:rPr>
              <a:t> </a:t>
            </a:r>
            <a:r>
              <a:rPr lang="pt-BR" dirty="0">
                <a:solidFill>
                  <a:schemeClr val="tx1"/>
                </a:solidFill>
                <a:latin typeface="+mj-lt"/>
              </a:rPr>
              <a:t>e à </a:t>
            </a:r>
            <a:r>
              <a:rPr lang="pt-BR" b="1" u="sng" dirty="0">
                <a:solidFill>
                  <a:schemeClr val="tx1"/>
                </a:solidFill>
                <a:latin typeface="+mj-lt"/>
              </a:rPr>
              <a:t>administração pública direta e indireta</a:t>
            </a:r>
            <a:r>
              <a:rPr lang="pt-BR" b="1" dirty="0">
                <a:solidFill>
                  <a:schemeClr val="tx1"/>
                </a:solidFill>
                <a:latin typeface="+mj-lt"/>
              </a:rPr>
              <a:t>, nas esferas federal, estadual e municipal</a:t>
            </a:r>
            <a:r>
              <a:rPr lang="pt-BR" dirty="0">
                <a:solidFill>
                  <a:schemeClr val="tx1"/>
                </a:solidFill>
                <a:latin typeface="+mj-lt"/>
              </a:rPr>
              <a:t>, bem como proceder à sua revisão ou cancelamento, na forma estabelecida em lei.</a:t>
            </a:r>
          </a:p>
        </p:txBody>
      </p:sp>
      <p:sp>
        <p:nvSpPr>
          <p:cNvPr id="5" name="Retângulo 4"/>
          <p:cNvSpPr/>
          <p:nvPr/>
        </p:nvSpPr>
        <p:spPr>
          <a:xfrm>
            <a:off x="2016034" y="3685109"/>
            <a:ext cx="8229600" cy="2862322"/>
          </a:xfrm>
          <a:prstGeom prst="rect">
            <a:avLst/>
          </a:prstGeom>
          <a:ln>
            <a:solidFill>
              <a:srgbClr val="6C0000"/>
            </a:solidFill>
          </a:ln>
        </p:spPr>
        <p:style>
          <a:lnRef idx="2">
            <a:schemeClr val="accent2"/>
          </a:lnRef>
          <a:fillRef idx="1">
            <a:schemeClr val="lt1"/>
          </a:fillRef>
          <a:effectRef idx="0">
            <a:schemeClr val="accent2"/>
          </a:effectRef>
          <a:fontRef idx="minor">
            <a:schemeClr val="dk1"/>
          </a:fontRef>
        </p:style>
        <p:txBody>
          <a:bodyPr wrap="square">
            <a:spAutoFit/>
          </a:bodyPr>
          <a:lstStyle/>
          <a:p>
            <a:r>
              <a:rPr lang="pt-BR" dirty="0">
                <a:solidFill>
                  <a:schemeClr val="tx1"/>
                </a:solidFill>
                <a:latin typeface="+mj-lt"/>
              </a:rPr>
              <a:t>NCPC, Art. 927.  Os juízes e os tribunais observarão:</a:t>
            </a:r>
          </a:p>
          <a:p>
            <a:r>
              <a:rPr lang="pt-BR" dirty="0">
                <a:solidFill>
                  <a:schemeClr val="tx1"/>
                </a:solidFill>
                <a:latin typeface="+mj-lt"/>
              </a:rPr>
              <a:t>I - as decisões do Supremo Tribunal Federal em controle concentrado de constitucionalidade;</a:t>
            </a:r>
          </a:p>
          <a:p>
            <a:r>
              <a:rPr lang="pt-BR" b="1" dirty="0">
                <a:solidFill>
                  <a:schemeClr val="tx1"/>
                </a:solidFill>
                <a:latin typeface="+mj-lt"/>
              </a:rPr>
              <a:t>II - os enunciados de súmula vinculante;</a:t>
            </a:r>
          </a:p>
          <a:p>
            <a:r>
              <a:rPr lang="pt-BR" dirty="0">
                <a:solidFill>
                  <a:schemeClr val="tx1"/>
                </a:solidFill>
                <a:latin typeface="+mj-lt"/>
              </a:rPr>
              <a:t>III - os acórdãos em incidente de assunção de competência ou de resolução de demandas repetitivas e em julgamento de recursos extraordinário e especial repetitivos;</a:t>
            </a:r>
          </a:p>
          <a:p>
            <a:r>
              <a:rPr lang="pt-BR" dirty="0">
                <a:solidFill>
                  <a:schemeClr val="tx1"/>
                </a:solidFill>
                <a:latin typeface="+mj-lt"/>
              </a:rPr>
              <a:t>IV - os enunciados das súmulas do Supremo Tribunal Federal em matéria constitucional e do Superior Tribunal de Justiça em matéria infraconstitucional;</a:t>
            </a:r>
          </a:p>
          <a:p>
            <a:r>
              <a:rPr lang="pt-BR" dirty="0">
                <a:solidFill>
                  <a:schemeClr val="tx1"/>
                </a:solidFill>
                <a:latin typeface="+mj-lt"/>
              </a:rPr>
              <a:t>V - a orientação do plenário ou do órgão especial aos quais estiverem vinculados.</a:t>
            </a:r>
          </a:p>
        </p:txBody>
      </p:sp>
    </p:spTree>
    <p:extLst>
      <p:ext uri="{BB962C8B-B14F-4D97-AF65-F5344CB8AC3E}">
        <p14:creationId xmlns:p14="http://schemas.microsoft.com/office/powerpoint/2010/main" val="277598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1706880" y="745440"/>
            <a:ext cx="8741664" cy="7300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r>
              <a:rPr lang="pt-BR" sz="2800" b="1" dirty="0"/>
              <a:t>3.4. Recursos Especial e Extraordinário Repetitivos</a:t>
            </a:r>
            <a:endParaRPr lang="pt-BR" sz="2800" dirty="0"/>
          </a:p>
        </p:txBody>
      </p:sp>
      <p:sp>
        <p:nvSpPr>
          <p:cNvPr id="3" name="Retângulo 2"/>
          <p:cNvSpPr/>
          <p:nvPr/>
        </p:nvSpPr>
        <p:spPr>
          <a:xfrm>
            <a:off x="1706880" y="2070135"/>
            <a:ext cx="8741664" cy="3416320"/>
          </a:xfrm>
          <a:prstGeom prst="rect">
            <a:avLst/>
          </a:prstGeom>
          <a:ln>
            <a:solidFill>
              <a:srgbClr val="6C0000"/>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pt-BR" sz="2400" b="1" dirty="0"/>
              <a:t>NCPC </a:t>
            </a:r>
          </a:p>
          <a:p>
            <a:pPr algn="ctr"/>
            <a:endParaRPr lang="pt-BR" sz="2400" b="1" dirty="0"/>
          </a:p>
          <a:p>
            <a:r>
              <a:rPr lang="pt-BR" sz="2400" dirty="0"/>
              <a:t>Art. 928.  Para os fins deste Código, </a:t>
            </a:r>
            <a:r>
              <a:rPr lang="pt-BR" sz="2400" b="1" dirty="0"/>
              <a:t>considera-se julgamento de casos repetitivos a decisão proferida em:</a:t>
            </a:r>
          </a:p>
          <a:p>
            <a:r>
              <a:rPr lang="pt-BR" sz="2400" dirty="0"/>
              <a:t>I - </a:t>
            </a:r>
            <a:r>
              <a:rPr lang="pt-BR" sz="2400" b="1" dirty="0"/>
              <a:t>incidente de resolução de demandas repetitivas</a:t>
            </a:r>
            <a:r>
              <a:rPr lang="pt-BR" sz="2400" dirty="0"/>
              <a:t>;</a:t>
            </a:r>
          </a:p>
          <a:p>
            <a:r>
              <a:rPr lang="pt-BR" sz="2400" dirty="0"/>
              <a:t>II - </a:t>
            </a:r>
            <a:r>
              <a:rPr lang="pt-BR" sz="2400" b="1" dirty="0"/>
              <a:t>recursos especial e extraordinário repetitivos</a:t>
            </a:r>
            <a:r>
              <a:rPr lang="pt-BR" sz="2400" dirty="0"/>
              <a:t>.</a:t>
            </a:r>
          </a:p>
          <a:p>
            <a:r>
              <a:rPr lang="pt-BR" sz="2400" dirty="0"/>
              <a:t>Parágrafo único.  O julgamento de casos repetitivos tem por objeto questão de direito material ou processual.</a:t>
            </a:r>
          </a:p>
          <a:p>
            <a:pPr algn="ctr"/>
            <a:endParaRPr lang="pt-BR" sz="2400" b="1" dirty="0"/>
          </a:p>
        </p:txBody>
      </p:sp>
    </p:spTree>
    <p:extLst>
      <p:ext uri="{BB962C8B-B14F-4D97-AF65-F5344CB8AC3E}">
        <p14:creationId xmlns:p14="http://schemas.microsoft.com/office/powerpoint/2010/main" val="10618048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6183</TotalTime>
  <Words>1580</Words>
  <Application>Microsoft Office PowerPoint</Application>
  <PresentationFormat>Widescreen</PresentationFormat>
  <Paragraphs>117</Paragraphs>
  <Slides>16</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16</vt:i4>
      </vt:variant>
    </vt:vector>
  </HeadingPairs>
  <TitlesOfParts>
    <vt:vector size="19" baseType="lpstr">
      <vt:lpstr>Arial</vt:lpstr>
      <vt:lpstr>Calibri</vt:lpstr>
      <vt:lpstr>Office Theme</vt:lpstr>
      <vt:lpstr>Racionalização das decisões na positivação de normas tributárias</vt:lpstr>
      <vt:lpstr>1. Contexto: hipertrofia do Judiciário</vt:lpstr>
      <vt:lpstr>Apresentação do PowerPoint</vt:lpstr>
      <vt:lpstr>2. Instrumentos de racionalização</vt:lpstr>
      <vt:lpstr>3. Instrumentos de racionalização em 2018</vt:lpstr>
      <vt:lpstr>3.1. Controle concentrado Eficácia erga omnes, efeito ex tunc</vt:lpstr>
      <vt:lpstr>3.2. Modulação de efeitos</vt:lpstr>
      <vt:lpstr>3.3. Súmula Vinculante</vt:lpstr>
      <vt:lpstr>3.4. Recursos Especial e Extraordinário Repetitivos</vt:lpstr>
      <vt:lpstr>3.4. Incidente de Resolução de Demandas Repetitivas (IRDR)</vt:lpstr>
      <vt:lpstr>3.4. Incidente de Resolução de Demandas Repetitivas (IRDR)</vt:lpstr>
      <vt:lpstr>3.4. Incidente de Resolução de Demandas Repetitivas (IRDR)</vt:lpstr>
      <vt:lpstr>3.5. Fundamentação de decisões no NCPC</vt:lpstr>
      <vt:lpstr>4. Evolução do tema na esfera administrativa</vt:lpstr>
      <vt:lpstr>5. Conclusões</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Rodrigo Masuda</dc:creator>
  <cp:lastModifiedBy>Congresso IBET</cp:lastModifiedBy>
  <cp:revision>176</cp:revision>
  <cp:lastPrinted>2017-09-19T22:28:46Z</cp:lastPrinted>
  <dcterms:created xsi:type="dcterms:W3CDTF">2014-05-14T23:10:11Z</dcterms:created>
  <dcterms:modified xsi:type="dcterms:W3CDTF">2022-12-07T18:48:17Z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ZGED">
    <vt:lpwstr>41448v1</vt:lpwstr>
  </property>
</Properties>
</file>