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71" r:id="rId5"/>
    <p:sldId id="274" r:id="rId6"/>
    <p:sldId id="276" r:id="rId7"/>
    <p:sldId id="277" r:id="rId8"/>
    <p:sldId id="280" r:id="rId9"/>
    <p:sldId id="281" r:id="rId10"/>
    <p:sldId id="279" r:id="rId11"/>
    <p:sldId id="283" r:id="rId12"/>
    <p:sldId id="265" r:id="rId13"/>
    <p:sldId id="282" r:id="rId14"/>
    <p:sldId id="266" r:id="rId15"/>
    <p:sldId id="270" r:id="rId16"/>
    <p:sldId id="272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33F"/>
    <a:srgbClr val="D0A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59A6E3-D50C-564B-A5DF-809CCEFD0183}" type="doc">
      <dgm:prSet loTypeId="urn:microsoft.com/office/officeart/2005/8/layout/orgChart1" loCatId="hierarchy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439E1A5-7142-7547-A148-73E6E44D7492}">
      <dgm:prSet phldrT="[Text]"/>
      <dgm:spPr/>
      <dgm:t>
        <a:bodyPr/>
        <a:lstStyle/>
        <a:p>
          <a:r>
            <a:rPr lang="en-US" dirty="0"/>
            <a:t>Holding</a:t>
          </a:r>
        </a:p>
      </dgm:t>
    </dgm:pt>
    <dgm:pt modelId="{84EDFEC8-B1F5-964C-9F63-14F434CDA077}" type="parTrans" cxnId="{4BBEA732-E4E4-F346-9587-8DED0F12F893}">
      <dgm:prSet/>
      <dgm:spPr/>
      <dgm:t>
        <a:bodyPr/>
        <a:lstStyle/>
        <a:p>
          <a:endParaRPr lang="en-US"/>
        </a:p>
      </dgm:t>
    </dgm:pt>
    <dgm:pt modelId="{2623DEA2-EDB0-BF4C-B6A9-756FA01002D3}" type="sibTrans" cxnId="{4BBEA732-E4E4-F346-9587-8DED0F12F893}">
      <dgm:prSet/>
      <dgm:spPr/>
      <dgm:t>
        <a:bodyPr/>
        <a:lstStyle/>
        <a:p>
          <a:endParaRPr lang="en-US"/>
        </a:p>
      </dgm:t>
    </dgm:pt>
    <dgm:pt modelId="{8C8B9D96-DFB9-3749-BD83-2DB0B6DEF05E}">
      <dgm:prSet/>
      <dgm:spPr/>
      <dgm:t>
        <a:bodyPr/>
        <a:lstStyle/>
        <a:p>
          <a:r>
            <a:rPr lang="en-US" dirty="0" err="1"/>
            <a:t>Varejo</a:t>
          </a:r>
          <a:endParaRPr lang="en-US" dirty="0"/>
        </a:p>
      </dgm:t>
    </dgm:pt>
    <dgm:pt modelId="{93040A67-C24A-234C-ABB0-BA2A60C9D679}" type="parTrans" cxnId="{DC010423-1240-7246-8942-43541EED811C}">
      <dgm:prSet/>
      <dgm:spPr/>
      <dgm:t>
        <a:bodyPr/>
        <a:lstStyle/>
        <a:p>
          <a:endParaRPr lang="en-US"/>
        </a:p>
      </dgm:t>
    </dgm:pt>
    <dgm:pt modelId="{D4D0151F-DC54-3345-8E6D-BA7E758B4804}" type="sibTrans" cxnId="{DC010423-1240-7246-8942-43541EED811C}">
      <dgm:prSet/>
      <dgm:spPr/>
      <dgm:t>
        <a:bodyPr/>
        <a:lstStyle/>
        <a:p>
          <a:endParaRPr lang="en-US"/>
        </a:p>
      </dgm:t>
    </dgm:pt>
    <dgm:pt modelId="{8BE64366-6643-134C-8825-34055F759415}">
      <dgm:prSet/>
      <dgm:spPr/>
      <dgm:t>
        <a:bodyPr/>
        <a:lstStyle/>
        <a:p>
          <a:r>
            <a:rPr lang="en-US" dirty="0" err="1"/>
            <a:t>Atacado</a:t>
          </a:r>
          <a:endParaRPr lang="en-US" dirty="0"/>
        </a:p>
      </dgm:t>
    </dgm:pt>
    <dgm:pt modelId="{44B83328-CB8F-2E48-A7A2-355AAECD8CAC}" type="parTrans" cxnId="{CAA51999-BC72-4F4B-8528-492CD5327B9D}">
      <dgm:prSet/>
      <dgm:spPr/>
      <dgm:t>
        <a:bodyPr/>
        <a:lstStyle/>
        <a:p>
          <a:endParaRPr lang="en-US"/>
        </a:p>
      </dgm:t>
    </dgm:pt>
    <dgm:pt modelId="{C4177F9F-AE0B-E848-B5C6-DE2533365B10}" type="sibTrans" cxnId="{CAA51999-BC72-4F4B-8528-492CD5327B9D}">
      <dgm:prSet/>
      <dgm:spPr/>
      <dgm:t>
        <a:bodyPr/>
        <a:lstStyle/>
        <a:p>
          <a:endParaRPr lang="en-US"/>
        </a:p>
      </dgm:t>
    </dgm:pt>
    <dgm:pt modelId="{C718477D-1406-4342-AEA1-A233DB5B2841}">
      <dgm:prSet/>
      <dgm:spPr/>
      <dgm:t>
        <a:bodyPr/>
        <a:lstStyle/>
        <a:p>
          <a:r>
            <a:rPr lang="en-US" dirty="0" err="1"/>
            <a:t>Transporte</a:t>
          </a:r>
          <a:endParaRPr lang="en-US" dirty="0"/>
        </a:p>
      </dgm:t>
    </dgm:pt>
    <dgm:pt modelId="{6E90AB8F-59F3-C04C-894E-9813678ADE0F}" type="parTrans" cxnId="{DB765FF9-E5B0-BE42-A532-7C41E7AF841E}">
      <dgm:prSet/>
      <dgm:spPr/>
      <dgm:t>
        <a:bodyPr/>
        <a:lstStyle/>
        <a:p>
          <a:endParaRPr lang="en-US"/>
        </a:p>
      </dgm:t>
    </dgm:pt>
    <dgm:pt modelId="{024A610B-527F-D84C-8DFE-17854053C0B9}" type="sibTrans" cxnId="{DB765FF9-E5B0-BE42-A532-7C41E7AF841E}">
      <dgm:prSet/>
      <dgm:spPr/>
      <dgm:t>
        <a:bodyPr/>
        <a:lstStyle/>
        <a:p>
          <a:endParaRPr lang="en-US"/>
        </a:p>
      </dgm:t>
    </dgm:pt>
    <dgm:pt modelId="{EC4D3FED-273A-3A45-AEAA-E63981F3AE24}">
      <dgm:prSet/>
      <dgm:spPr/>
      <dgm:t>
        <a:bodyPr/>
        <a:lstStyle/>
        <a:p>
          <a:r>
            <a:rPr lang="en-US" dirty="0"/>
            <a:t>E-commerce</a:t>
          </a:r>
        </a:p>
      </dgm:t>
    </dgm:pt>
    <dgm:pt modelId="{65EE561A-614F-964C-9F00-56B15E711C2F}" type="parTrans" cxnId="{4A9CB61D-299A-3D41-B792-ECC562D62697}">
      <dgm:prSet/>
      <dgm:spPr/>
      <dgm:t>
        <a:bodyPr/>
        <a:lstStyle/>
        <a:p>
          <a:endParaRPr lang="en-US"/>
        </a:p>
      </dgm:t>
    </dgm:pt>
    <dgm:pt modelId="{256CCBC5-A371-EF47-BDC5-1D0007130377}" type="sibTrans" cxnId="{4A9CB61D-299A-3D41-B792-ECC562D62697}">
      <dgm:prSet/>
      <dgm:spPr/>
      <dgm:t>
        <a:bodyPr/>
        <a:lstStyle/>
        <a:p>
          <a:endParaRPr lang="en-US"/>
        </a:p>
      </dgm:t>
    </dgm:pt>
    <dgm:pt modelId="{37C976F7-0771-8F40-A490-934A32052474}">
      <dgm:prSet/>
      <dgm:spPr/>
      <dgm:t>
        <a:bodyPr/>
        <a:lstStyle/>
        <a:p>
          <a:r>
            <a:rPr lang="en-US" dirty="0" err="1"/>
            <a:t>Financeira</a:t>
          </a:r>
          <a:endParaRPr lang="en-US" dirty="0"/>
        </a:p>
      </dgm:t>
    </dgm:pt>
    <dgm:pt modelId="{A2C9DF72-0F9B-C141-AFF5-32B389C10E43}" type="parTrans" cxnId="{A5CD84DC-7015-AC49-BB6E-E5942C77319D}">
      <dgm:prSet/>
      <dgm:spPr/>
      <dgm:t>
        <a:bodyPr/>
        <a:lstStyle/>
        <a:p>
          <a:endParaRPr lang="en-US"/>
        </a:p>
      </dgm:t>
    </dgm:pt>
    <dgm:pt modelId="{45270A4A-29AC-7C4F-BCF2-32100E311D32}" type="sibTrans" cxnId="{A5CD84DC-7015-AC49-BB6E-E5942C77319D}">
      <dgm:prSet/>
      <dgm:spPr/>
      <dgm:t>
        <a:bodyPr/>
        <a:lstStyle/>
        <a:p>
          <a:endParaRPr lang="en-US"/>
        </a:p>
      </dgm:t>
    </dgm:pt>
    <dgm:pt modelId="{8A6A656F-9A79-944C-BA00-52AEA6FA0DCC}">
      <dgm:prSet/>
      <dgm:spPr/>
      <dgm:t>
        <a:bodyPr/>
        <a:lstStyle/>
        <a:p>
          <a:r>
            <a:rPr lang="en-US"/>
            <a:t>FDIC</a:t>
          </a:r>
          <a:endParaRPr lang="en-US" dirty="0"/>
        </a:p>
      </dgm:t>
    </dgm:pt>
    <dgm:pt modelId="{2BAAB851-FC22-8C45-AC18-8D48B4C5A8E2}" type="parTrans" cxnId="{E87F676F-F528-8744-96AC-49ED47CF4D41}">
      <dgm:prSet/>
      <dgm:spPr/>
      <dgm:t>
        <a:bodyPr/>
        <a:lstStyle/>
        <a:p>
          <a:endParaRPr lang="en-US"/>
        </a:p>
      </dgm:t>
    </dgm:pt>
    <dgm:pt modelId="{2A4973D0-3839-A348-ACDC-0A3A1D4B1C56}" type="sibTrans" cxnId="{E87F676F-F528-8744-96AC-49ED47CF4D41}">
      <dgm:prSet/>
      <dgm:spPr/>
      <dgm:t>
        <a:bodyPr/>
        <a:lstStyle/>
        <a:p>
          <a:endParaRPr lang="en-US"/>
        </a:p>
      </dgm:t>
    </dgm:pt>
    <dgm:pt modelId="{68152A8F-3043-524C-9862-FC4CD25C8122}">
      <dgm:prSet/>
      <dgm:spPr/>
      <dgm:t>
        <a:bodyPr/>
        <a:lstStyle/>
        <a:p>
          <a:r>
            <a:rPr lang="en-US" dirty="0" err="1"/>
            <a:t>Indústria</a:t>
          </a:r>
          <a:endParaRPr lang="en-US" dirty="0"/>
        </a:p>
      </dgm:t>
    </dgm:pt>
    <dgm:pt modelId="{C2797A8E-6478-7345-B730-809550F0342B}" type="parTrans" cxnId="{E8314C38-305D-C94A-B528-6331738F6842}">
      <dgm:prSet/>
      <dgm:spPr/>
      <dgm:t>
        <a:bodyPr/>
        <a:lstStyle/>
        <a:p>
          <a:endParaRPr lang="en-US"/>
        </a:p>
      </dgm:t>
    </dgm:pt>
    <dgm:pt modelId="{30AB0198-0326-0549-B2DC-921E489EFF78}" type="sibTrans" cxnId="{E8314C38-305D-C94A-B528-6331738F6842}">
      <dgm:prSet/>
      <dgm:spPr/>
      <dgm:t>
        <a:bodyPr/>
        <a:lstStyle/>
        <a:p>
          <a:endParaRPr lang="en-US"/>
        </a:p>
      </dgm:t>
    </dgm:pt>
    <dgm:pt modelId="{46B3653F-B486-DC4D-A17F-8037A26E3467}">
      <dgm:prSet/>
      <dgm:spPr/>
      <dgm:t>
        <a:bodyPr/>
        <a:lstStyle/>
        <a:p>
          <a:r>
            <a:rPr lang="en-US" dirty="0" err="1"/>
            <a:t>Imobiliária</a:t>
          </a:r>
          <a:endParaRPr lang="en-US" dirty="0"/>
        </a:p>
      </dgm:t>
    </dgm:pt>
    <dgm:pt modelId="{F40C86F9-6DB7-5B4E-ACCA-8B81B6336D3F}" type="parTrans" cxnId="{2E4ABE0A-74B4-064B-BDC2-221EF21BD86B}">
      <dgm:prSet/>
      <dgm:spPr/>
      <dgm:t>
        <a:bodyPr/>
        <a:lstStyle/>
        <a:p>
          <a:endParaRPr lang="en-US"/>
        </a:p>
      </dgm:t>
    </dgm:pt>
    <dgm:pt modelId="{43EA13E6-0C9A-BC44-9C0F-F3123EAB30EB}" type="sibTrans" cxnId="{2E4ABE0A-74B4-064B-BDC2-221EF21BD86B}">
      <dgm:prSet/>
      <dgm:spPr/>
      <dgm:t>
        <a:bodyPr/>
        <a:lstStyle/>
        <a:p>
          <a:endParaRPr lang="en-US"/>
        </a:p>
      </dgm:t>
    </dgm:pt>
    <dgm:pt modelId="{E2509EAB-A4FF-D946-B978-D141B5189EFA}" type="pres">
      <dgm:prSet presAssocID="{F559A6E3-D50C-564B-A5DF-809CCEFD01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B8E5F04-251D-4043-BDF1-A5B5DFD65D73}" type="pres">
      <dgm:prSet presAssocID="{5439E1A5-7142-7547-A148-73E6E44D7492}" presName="hierRoot1" presStyleCnt="0">
        <dgm:presLayoutVars>
          <dgm:hierBranch val="init"/>
        </dgm:presLayoutVars>
      </dgm:prSet>
      <dgm:spPr/>
    </dgm:pt>
    <dgm:pt modelId="{CD14298F-FDCD-E347-9A8F-8A3BBBDF2AD2}" type="pres">
      <dgm:prSet presAssocID="{5439E1A5-7142-7547-A148-73E6E44D7492}" presName="rootComposite1" presStyleCnt="0"/>
      <dgm:spPr/>
    </dgm:pt>
    <dgm:pt modelId="{8AD9561E-955A-B44A-B8D7-EC11788FE3D8}" type="pres">
      <dgm:prSet presAssocID="{5439E1A5-7142-7547-A148-73E6E44D7492}" presName="rootText1" presStyleLbl="node0" presStyleIdx="0" presStyleCnt="1">
        <dgm:presLayoutVars>
          <dgm:chPref val="3"/>
        </dgm:presLayoutVars>
      </dgm:prSet>
      <dgm:spPr/>
    </dgm:pt>
    <dgm:pt modelId="{E6310A94-190C-884C-B629-D3D5C8AC093F}" type="pres">
      <dgm:prSet presAssocID="{5439E1A5-7142-7547-A148-73E6E44D7492}" presName="rootConnector1" presStyleLbl="node1" presStyleIdx="0" presStyleCnt="0"/>
      <dgm:spPr/>
    </dgm:pt>
    <dgm:pt modelId="{513A0A6F-E053-D045-B62F-863F9897D020}" type="pres">
      <dgm:prSet presAssocID="{5439E1A5-7142-7547-A148-73E6E44D7492}" presName="hierChild2" presStyleCnt="0"/>
      <dgm:spPr/>
    </dgm:pt>
    <dgm:pt modelId="{DD90CA7A-8A85-0747-BCE5-98E866FF47D5}" type="pres">
      <dgm:prSet presAssocID="{93040A67-C24A-234C-ABB0-BA2A60C9D679}" presName="Name37" presStyleLbl="parChTrans1D2" presStyleIdx="0" presStyleCnt="8"/>
      <dgm:spPr/>
    </dgm:pt>
    <dgm:pt modelId="{0ACC60A9-F235-2342-9699-991ABF87A202}" type="pres">
      <dgm:prSet presAssocID="{8C8B9D96-DFB9-3749-BD83-2DB0B6DEF05E}" presName="hierRoot2" presStyleCnt="0">
        <dgm:presLayoutVars>
          <dgm:hierBranch val="init"/>
        </dgm:presLayoutVars>
      </dgm:prSet>
      <dgm:spPr/>
    </dgm:pt>
    <dgm:pt modelId="{77C2B1E6-BB52-D74F-A4A1-181EBFC10F18}" type="pres">
      <dgm:prSet presAssocID="{8C8B9D96-DFB9-3749-BD83-2DB0B6DEF05E}" presName="rootComposite" presStyleCnt="0"/>
      <dgm:spPr/>
    </dgm:pt>
    <dgm:pt modelId="{E0BD2015-CD0F-A244-A021-66CE784E3DBD}" type="pres">
      <dgm:prSet presAssocID="{8C8B9D96-DFB9-3749-BD83-2DB0B6DEF05E}" presName="rootText" presStyleLbl="node2" presStyleIdx="0" presStyleCnt="8">
        <dgm:presLayoutVars>
          <dgm:chPref val="3"/>
        </dgm:presLayoutVars>
      </dgm:prSet>
      <dgm:spPr/>
    </dgm:pt>
    <dgm:pt modelId="{AD96E605-F3F4-D14D-A944-E51F926CDB37}" type="pres">
      <dgm:prSet presAssocID="{8C8B9D96-DFB9-3749-BD83-2DB0B6DEF05E}" presName="rootConnector" presStyleLbl="node2" presStyleIdx="0" presStyleCnt="8"/>
      <dgm:spPr/>
    </dgm:pt>
    <dgm:pt modelId="{69E8811F-0D7E-C849-8667-4872521E3676}" type="pres">
      <dgm:prSet presAssocID="{8C8B9D96-DFB9-3749-BD83-2DB0B6DEF05E}" presName="hierChild4" presStyleCnt="0"/>
      <dgm:spPr/>
    </dgm:pt>
    <dgm:pt modelId="{4B6CA53E-29EA-6942-ACF8-1A567458A0C6}" type="pres">
      <dgm:prSet presAssocID="{8C8B9D96-DFB9-3749-BD83-2DB0B6DEF05E}" presName="hierChild5" presStyleCnt="0"/>
      <dgm:spPr/>
    </dgm:pt>
    <dgm:pt modelId="{9C5EDC27-2BAC-184F-A395-64D96AD71DF8}" type="pres">
      <dgm:prSet presAssocID="{44B83328-CB8F-2E48-A7A2-355AAECD8CAC}" presName="Name37" presStyleLbl="parChTrans1D2" presStyleIdx="1" presStyleCnt="8"/>
      <dgm:spPr/>
    </dgm:pt>
    <dgm:pt modelId="{2D73E698-0D5A-6D4D-A6C4-DE0B194FD34F}" type="pres">
      <dgm:prSet presAssocID="{8BE64366-6643-134C-8825-34055F759415}" presName="hierRoot2" presStyleCnt="0">
        <dgm:presLayoutVars>
          <dgm:hierBranch val="init"/>
        </dgm:presLayoutVars>
      </dgm:prSet>
      <dgm:spPr/>
    </dgm:pt>
    <dgm:pt modelId="{0EE979C9-56D1-2F40-9D7B-DDCBF93DF514}" type="pres">
      <dgm:prSet presAssocID="{8BE64366-6643-134C-8825-34055F759415}" presName="rootComposite" presStyleCnt="0"/>
      <dgm:spPr/>
    </dgm:pt>
    <dgm:pt modelId="{428C1642-7E2E-6B44-BDD6-6156E22E0632}" type="pres">
      <dgm:prSet presAssocID="{8BE64366-6643-134C-8825-34055F759415}" presName="rootText" presStyleLbl="node2" presStyleIdx="1" presStyleCnt="8">
        <dgm:presLayoutVars>
          <dgm:chPref val="3"/>
        </dgm:presLayoutVars>
      </dgm:prSet>
      <dgm:spPr/>
    </dgm:pt>
    <dgm:pt modelId="{908F54F4-E4E1-BF4C-B3C4-86D7169FF15A}" type="pres">
      <dgm:prSet presAssocID="{8BE64366-6643-134C-8825-34055F759415}" presName="rootConnector" presStyleLbl="node2" presStyleIdx="1" presStyleCnt="8"/>
      <dgm:spPr/>
    </dgm:pt>
    <dgm:pt modelId="{E749A2B3-9C10-5040-83DF-9913CDDDA43D}" type="pres">
      <dgm:prSet presAssocID="{8BE64366-6643-134C-8825-34055F759415}" presName="hierChild4" presStyleCnt="0"/>
      <dgm:spPr/>
    </dgm:pt>
    <dgm:pt modelId="{987EA08C-6F19-CF43-A72F-9118E13BEDAC}" type="pres">
      <dgm:prSet presAssocID="{8BE64366-6643-134C-8825-34055F759415}" presName="hierChild5" presStyleCnt="0"/>
      <dgm:spPr/>
    </dgm:pt>
    <dgm:pt modelId="{09803BBF-E450-3A45-AC46-625ECF20A628}" type="pres">
      <dgm:prSet presAssocID="{6E90AB8F-59F3-C04C-894E-9813678ADE0F}" presName="Name37" presStyleLbl="parChTrans1D2" presStyleIdx="2" presStyleCnt="8"/>
      <dgm:spPr/>
    </dgm:pt>
    <dgm:pt modelId="{67500614-EE09-E945-9F50-6FC04F48E956}" type="pres">
      <dgm:prSet presAssocID="{C718477D-1406-4342-AEA1-A233DB5B2841}" presName="hierRoot2" presStyleCnt="0">
        <dgm:presLayoutVars>
          <dgm:hierBranch val="init"/>
        </dgm:presLayoutVars>
      </dgm:prSet>
      <dgm:spPr/>
    </dgm:pt>
    <dgm:pt modelId="{6CD87B63-1DF7-764A-A26B-3FE79103A570}" type="pres">
      <dgm:prSet presAssocID="{C718477D-1406-4342-AEA1-A233DB5B2841}" presName="rootComposite" presStyleCnt="0"/>
      <dgm:spPr/>
    </dgm:pt>
    <dgm:pt modelId="{C7DD4AE9-C11C-DE47-95F7-4D66AD1BEE87}" type="pres">
      <dgm:prSet presAssocID="{C718477D-1406-4342-AEA1-A233DB5B2841}" presName="rootText" presStyleLbl="node2" presStyleIdx="2" presStyleCnt="8">
        <dgm:presLayoutVars>
          <dgm:chPref val="3"/>
        </dgm:presLayoutVars>
      </dgm:prSet>
      <dgm:spPr/>
    </dgm:pt>
    <dgm:pt modelId="{77D80A84-912A-3942-9499-E21147225FB7}" type="pres">
      <dgm:prSet presAssocID="{C718477D-1406-4342-AEA1-A233DB5B2841}" presName="rootConnector" presStyleLbl="node2" presStyleIdx="2" presStyleCnt="8"/>
      <dgm:spPr/>
    </dgm:pt>
    <dgm:pt modelId="{E6FE6CEF-666E-AB4D-A4ED-FD8EFB34AE8A}" type="pres">
      <dgm:prSet presAssocID="{C718477D-1406-4342-AEA1-A233DB5B2841}" presName="hierChild4" presStyleCnt="0"/>
      <dgm:spPr/>
    </dgm:pt>
    <dgm:pt modelId="{8C910BB3-740B-1242-9393-BE536639E66F}" type="pres">
      <dgm:prSet presAssocID="{C718477D-1406-4342-AEA1-A233DB5B2841}" presName="hierChild5" presStyleCnt="0"/>
      <dgm:spPr/>
    </dgm:pt>
    <dgm:pt modelId="{EB4C01A9-6F0F-6444-9C15-9CCDDD13CAB9}" type="pres">
      <dgm:prSet presAssocID="{65EE561A-614F-964C-9F00-56B15E711C2F}" presName="Name37" presStyleLbl="parChTrans1D2" presStyleIdx="3" presStyleCnt="8"/>
      <dgm:spPr/>
    </dgm:pt>
    <dgm:pt modelId="{01A8404D-5E72-104A-9F58-4C3363701407}" type="pres">
      <dgm:prSet presAssocID="{EC4D3FED-273A-3A45-AEAA-E63981F3AE24}" presName="hierRoot2" presStyleCnt="0">
        <dgm:presLayoutVars>
          <dgm:hierBranch val="init"/>
        </dgm:presLayoutVars>
      </dgm:prSet>
      <dgm:spPr/>
    </dgm:pt>
    <dgm:pt modelId="{0A040A48-23DD-BF4A-B54A-7E9C47B46B63}" type="pres">
      <dgm:prSet presAssocID="{EC4D3FED-273A-3A45-AEAA-E63981F3AE24}" presName="rootComposite" presStyleCnt="0"/>
      <dgm:spPr/>
    </dgm:pt>
    <dgm:pt modelId="{8A28C1EF-3B9F-F549-A820-1DDE8267B9A6}" type="pres">
      <dgm:prSet presAssocID="{EC4D3FED-273A-3A45-AEAA-E63981F3AE24}" presName="rootText" presStyleLbl="node2" presStyleIdx="3" presStyleCnt="8" custScaleX="144636">
        <dgm:presLayoutVars>
          <dgm:chPref val="3"/>
        </dgm:presLayoutVars>
      </dgm:prSet>
      <dgm:spPr/>
    </dgm:pt>
    <dgm:pt modelId="{B3873E8A-AEF5-2A41-B991-0DE77558E6FD}" type="pres">
      <dgm:prSet presAssocID="{EC4D3FED-273A-3A45-AEAA-E63981F3AE24}" presName="rootConnector" presStyleLbl="node2" presStyleIdx="3" presStyleCnt="8"/>
      <dgm:spPr/>
    </dgm:pt>
    <dgm:pt modelId="{E171FB9C-4027-224C-879C-EE705A8D70B7}" type="pres">
      <dgm:prSet presAssocID="{EC4D3FED-273A-3A45-AEAA-E63981F3AE24}" presName="hierChild4" presStyleCnt="0"/>
      <dgm:spPr/>
    </dgm:pt>
    <dgm:pt modelId="{826DE6EB-F201-6E45-94D6-FEADFF460175}" type="pres">
      <dgm:prSet presAssocID="{EC4D3FED-273A-3A45-AEAA-E63981F3AE24}" presName="hierChild5" presStyleCnt="0"/>
      <dgm:spPr/>
    </dgm:pt>
    <dgm:pt modelId="{CCAC9ADF-AC74-5641-9831-4EC0E9C9AB97}" type="pres">
      <dgm:prSet presAssocID="{A2C9DF72-0F9B-C141-AFF5-32B389C10E43}" presName="Name37" presStyleLbl="parChTrans1D2" presStyleIdx="4" presStyleCnt="8"/>
      <dgm:spPr/>
    </dgm:pt>
    <dgm:pt modelId="{C7EA27FA-81E5-4E40-9759-9855DD5DF86F}" type="pres">
      <dgm:prSet presAssocID="{37C976F7-0771-8F40-A490-934A32052474}" presName="hierRoot2" presStyleCnt="0">
        <dgm:presLayoutVars>
          <dgm:hierBranch val="init"/>
        </dgm:presLayoutVars>
      </dgm:prSet>
      <dgm:spPr/>
    </dgm:pt>
    <dgm:pt modelId="{7B657740-42A0-2041-9EC0-6F1A4E67E621}" type="pres">
      <dgm:prSet presAssocID="{37C976F7-0771-8F40-A490-934A32052474}" presName="rootComposite" presStyleCnt="0"/>
      <dgm:spPr/>
    </dgm:pt>
    <dgm:pt modelId="{E4834967-B31C-634C-8B62-9D8BBE6141C2}" type="pres">
      <dgm:prSet presAssocID="{37C976F7-0771-8F40-A490-934A32052474}" presName="rootText" presStyleLbl="node2" presStyleIdx="4" presStyleCnt="8">
        <dgm:presLayoutVars>
          <dgm:chPref val="3"/>
        </dgm:presLayoutVars>
      </dgm:prSet>
      <dgm:spPr/>
    </dgm:pt>
    <dgm:pt modelId="{9F3A6A2B-0F00-2E4D-9097-1799DFB62F45}" type="pres">
      <dgm:prSet presAssocID="{37C976F7-0771-8F40-A490-934A32052474}" presName="rootConnector" presStyleLbl="node2" presStyleIdx="4" presStyleCnt="8"/>
      <dgm:spPr/>
    </dgm:pt>
    <dgm:pt modelId="{5C638154-3C14-384A-8D88-74535A47E50B}" type="pres">
      <dgm:prSet presAssocID="{37C976F7-0771-8F40-A490-934A32052474}" presName="hierChild4" presStyleCnt="0"/>
      <dgm:spPr/>
    </dgm:pt>
    <dgm:pt modelId="{3CE561EE-2DD9-B84A-A7C5-F4E00EFB6CA0}" type="pres">
      <dgm:prSet presAssocID="{37C976F7-0771-8F40-A490-934A32052474}" presName="hierChild5" presStyleCnt="0"/>
      <dgm:spPr/>
    </dgm:pt>
    <dgm:pt modelId="{8E8F46B7-2EDD-0B44-93BF-C2617C01D2A5}" type="pres">
      <dgm:prSet presAssocID="{2BAAB851-FC22-8C45-AC18-8D48B4C5A8E2}" presName="Name37" presStyleLbl="parChTrans1D2" presStyleIdx="5" presStyleCnt="8"/>
      <dgm:spPr/>
    </dgm:pt>
    <dgm:pt modelId="{D62B7D25-8097-0D46-9DCC-B03428241B01}" type="pres">
      <dgm:prSet presAssocID="{8A6A656F-9A79-944C-BA00-52AEA6FA0DCC}" presName="hierRoot2" presStyleCnt="0">
        <dgm:presLayoutVars>
          <dgm:hierBranch val="init"/>
        </dgm:presLayoutVars>
      </dgm:prSet>
      <dgm:spPr/>
    </dgm:pt>
    <dgm:pt modelId="{A4219043-78A3-C245-8C27-493A7DE12897}" type="pres">
      <dgm:prSet presAssocID="{8A6A656F-9A79-944C-BA00-52AEA6FA0DCC}" presName="rootComposite" presStyleCnt="0"/>
      <dgm:spPr/>
    </dgm:pt>
    <dgm:pt modelId="{4E988D7C-3B36-E142-83E0-B7A739293A20}" type="pres">
      <dgm:prSet presAssocID="{8A6A656F-9A79-944C-BA00-52AEA6FA0DCC}" presName="rootText" presStyleLbl="node2" presStyleIdx="5" presStyleCnt="8">
        <dgm:presLayoutVars>
          <dgm:chPref val="3"/>
        </dgm:presLayoutVars>
      </dgm:prSet>
      <dgm:spPr/>
    </dgm:pt>
    <dgm:pt modelId="{29707658-A850-DC42-8382-EAF55ACB3FCC}" type="pres">
      <dgm:prSet presAssocID="{8A6A656F-9A79-944C-BA00-52AEA6FA0DCC}" presName="rootConnector" presStyleLbl="node2" presStyleIdx="5" presStyleCnt="8"/>
      <dgm:spPr/>
    </dgm:pt>
    <dgm:pt modelId="{372F70E2-F8F6-B246-AC1B-7C86FD066686}" type="pres">
      <dgm:prSet presAssocID="{8A6A656F-9A79-944C-BA00-52AEA6FA0DCC}" presName="hierChild4" presStyleCnt="0"/>
      <dgm:spPr/>
    </dgm:pt>
    <dgm:pt modelId="{C2133FF3-5698-0740-A578-5EB4233EFD6C}" type="pres">
      <dgm:prSet presAssocID="{8A6A656F-9A79-944C-BA00-52AEA6FA0DCC}" presName="hierChild5" presStyleCnt="0"/>
      <dgm:spPr/>
    </dgm:pt>
    <dgm:pt modelId="{925C16A6-DCC6-9D46-B17B-DC2D152D4D74}" type="pres">
      <dgm:prSet presAssocID="{C2797A8E-6478-7345-B730-809550F0342B}" presName="Name37" presStyleLbl="parChTrans1D2" presStyleIdx="6" presStyleCnt="8"/>
      <dgm:spPr/>
    </dgm:pt>
    <dgm:pt modelId="{15EC491A-A725-744F-BAEF-CCA4A5605759}" type="pres">
      <dgm:prSet presAssocID="{68152A8F-3043-524C-9862-FC4CD25C8122}" presName="hierRoot2" presStyleCnt="0">
        <dgm:presLayoutVars>
          <dgm:hierBranch val="init"/>
        </dgm:presLayoutVars>
      </dgm:prSet>
      <dgm:spPr/>
    </dgm:pt>
    <dgm:pt modelId="{94072D9D-B1C2-3241-8E31-BE5B12FB0C2F}" type="pres">
      <dgm:prSet presAssocID="{68152A8F-3043-524C-9862-FC4CD25C8122}" presName="rootComposite" presStyleCnt="0"/>
      <dgm:spPr/>
    </dgm:pt>
    <dgm:pt modelId="{B0529390-69CB-6945-90D9-59EB33BAEB3A}" type="pres">
      <dgm:prSet presAssocID="{68152A8F-3043-524C-9862-FC4CD25C8122}" presName="rootText" presStyleLbl="node2" presStyleIdx="6" presStyleCnt="8">
        <dgm:presLayoutVars>
          <dgm:chPref val="3"/>
        </dgm:presLayoutVars>
      </dgm:prSet>
      <dgm:spPr/>
    </dgm:pt>
    <dgm:pt modelId="{E76D98B3-850F-FC4A-B178-262BBD7DECEC}" type="pres">
      <dgm:prSet presAssocID="{68152A8F-3043-524C-9862-FC4CD25C8122}" presName="rootConnector" presStyleLbl="node2" presStyleIdx="6" presStyleCnt="8"/>
      <dgm:spPr/>
    </dgm:pt>
    <dgm:pt modelId="{759A73DE-59E2-F34A-B9C7-8F31BEBB040A}" type="pres">
      <dgm:prSet presAssocID="{68152A8F-3043-524C-9862-FC4CD25C8122}" presName="hierChild4" presStyleCnt="0"/>
      <dgm:spPr/>
    </dgm:pt>
    <dgm:pt modelId="{DC657D87-DC8F-744E-86E0-037DECFBB5AC}" type="pres">
      <dgm:prSet presAssocID="{68152A8F-3043-524C-9862-FC4CD25C8122}" presName="hierChild5" presStyleCnt="0"/>
      <dgm:spPr/>
    </dgm:pt>
    <dgm:pt modelId="{71132B2A-C27E-A24A-831C-C1F10C66B4D4}" type="pres">
      <dgm:prSet presAssocID="{F40C86F9-6DB7-5B4E-ACCA-8B81B6336D3F}" presName="Name37" presStyleLbl="parChTrans1D2" presStyleIdx="7" presStyleCnt="8"/>
      <dgm:spPr/>
    </dgm:pt>
    <dgm:pt modelId="{78402301-5D64-A340-A0A0-A7AF362AE3D0}" type="pres">
      <dgm:prSet presAssocID="{46B3653F-B486-DC4D-A17F-8037A26E3467}" presName="hierRoot2" presStyleCnt="0">
        <dgm:presLayoutVars>
          <dgm:hierBranch val="init"/>
        </dgm:presLayoutVars>
      </dgm:prSet>
      <dgm:spPr/>
    </dgm:pt>
    <dgm:pt modelId="{71D1711C-557C-4A45-8F84-021583D0E8A2}" type="pres">
      <dgm:prSet presAssocID="{46B3653F-B486-DC4D-A17F-8037A26E3467}" presName="rootComposite" presStyleCnt="0"/>
      <dgm:spPr/>
    </dgm:pt>
    <dgm:pt modelId="{8E19730B-FA7D-F543-BF5B-7FCC5EB5CAE2}" type="pres">
      <dgm:prSet presAssocID="{46B3653F-B486-DC4D-A17F-8037A26E3467}" presName="rootText" presStyleLbl="node2" presStyleIdx="7" presStyleCnt="8">
        <dgm:presLayoutVars>
          <dgm:chPref val="3"/>
        </dgm:presLayoutVars>
      </dgm:prSet>
      <dgm:spPr/>
    </dgm:pt>
    <dgm:pt modelId="{60B05483-D5B9-9146-82CA-9538CB422E88}" type="pres">
      <dgm:prSet presAssocID="{46B3653F-B486-DC4D-A17F-8037A26E3467}" presName="rootConnector" presStyleLbl="node2" presStyleIdx="7" presStyleCnt="8"/>
      <dgm:spPr/>
    </dgm:pt>
    <dgm:pt modelId="{42C84BE3-254F-2B46-9907-A404302B3FC4}" type="pres">
      <dgm:prSet presAssocID="{46B3653F-B486-DC4D-A17F-8037A26E3467}" presName="hierChild4" presStyleCnt="0"/>
      <dgm:spPr/>
    </dgm:pt>
    <dgm:pt modelId="{DAFAE781-D63D-784D-8CD9-FF930E905AB0}" type="pres">
      <dgm:prSet presAssocID="{46B3653F-B486-DC4D-A17F-8037A26E3467}" presName="hierChild5" presStyleCnt="0"/>
      <dgm:spPr/>
    </dgm:pt>
    <dgm:pt modelId="{3E1C817D-ECAF-F240-8717-F80B76369A69}" type="pres">
      <dgm:prSet presAssocID="{5439E1A5-7142-7547-A148-73E6E44D7492}" presName="hierChild3" presStyleCnt="0"/>
      <dgm:spPr/>
    </dgm:pt>
  </dgm:ptLst>
  <dgm:cxnLst>
    <dgm:cxn modelId="{2E4ABE0A-74B4-064B-BDC2-221EF21BD86B}" srcId="{5439E1A5-7142-7547-A148-73E6E44D7492}" destId="{46B3653F-B486-DC4D-A17F-8037A26E3467}" srcOrd="7" destOrd="0" parTransId="{F40C86F9-6DB7-5B4E-ACCA-8B81B6336D3F}" sibTransId="{43EA13E6-0C9A-BC44-9C0F-F3123EAB30EB}"/>
    <dgm:cxn modelId="{A964681D-8BF1-5B44-995F-4CE0D6D2289A}" type="presOf" srcId="{5439E1A5-7142-7547-A148-73E6E44D7492}" destId="{8AD9561E-955A-B44A-B8D7-EC11788FE3D8}" srcOrd="0" destOrd="0" presId="urn:microsoft.com/office/officeart/2005/8/layout/orgChart1"/>
    <dgm:cxn modelId="{4A9CB61D-299A-3D41-B792-ECC562D62697}" srcId="{5439E1A5-7142-7547-A148-73E6E44D7492}" destId="{EC4D3FED-273A-3A45-AEAA-E63981F3AE24}" srcOrd="3" destOrd="0" parTransId="{65EE561A-614F-964C-9F00-56B15E711C2F}" sibTransId="{256CCBC5-A371-EF47-BDC5-1D0007130377}"/>
    <dgm:cxn modelId="{6CB2121F-72FB-CF49-984A-379F65F9FBB7}" type="presOf" srcId="{A2C9DF72-0F9B-C141-AFF5-32B389C10E43}" destId="{CCAC9ADF-AC74-5641-9831-4EC0E9C9AB97}" srcOrd="0" destOrd="0" presId="urn:microsoft.com/office/officeart/2005/8/layout/orgChart1"/>
    <dgm:cxn modelId="{DC010423-1240-7246-8942-43541EED811C}" srcId="{5439E1A5-7142-7547-A148-73E6E44D7492}" destId="{8C8B9D96-DFB9-3749-BD83-2DB0B6DEF05E}" srcOrd="0" destOrd="0" parTransId="{93040A67-C24A-234C-ABB0-BA2A60C9D679}" sibTransId="{D4D0151F-DC54-3345-8E6D-BA7E758B4804}"/>
    <dgm:cxn modelId="{BE90BC28-86FF-1E4C-ADA8-EB14F52F573C}" type="presOf" srcId="{37C976F7-0771-8F40-A490-934A32052474}" destId="{E4834967-B31C-634C-8B62-9D8BBE6141C2}" srcOrd="0" destOrd="0" presId="urn:microsoft.com/office/officeart/2005/8/layout/orgChart1"/>
    <dgm:cxn modelId="{FF6D2F2A-F1DB-6A45-BDD4-0ECF94C1FF3E}" type="presOf" srcId="{93040A67-C24A-234C-ABB0-BA2A60C9D679}" destId="{DD90CA7A-8A85-0747-BCE5-98E866FF47D5}" srcOrd="0" destOrd="0" presId="urn:microsoft.com/office/officeart/2005/8/layout/orgChart1"/>
    <dgm:cxn modelId="{0B65612D-FA01-4D44-9DC0-87B99DC86C17}" type="presOf" srcId="{8C8B9D96-DFB9-3749-BD83-2DB0B6DEF05E}" destId="{E0BD2015-CD0F-A244-A021-66CE784E3DBD}" srcOrd="0" destOrd="0" presId="urn:microsoft.com/office/officeart/2005/8/layout/orgChart1"/>
    <dgm:cxn modelId="{4BBEA732-E4E4-F346-9587-8DED0F12F893}" srcId="{F559A6E3-D50C-564B-A5DF-809CCEFD0183}" destId="{5439E1A5-7142-7547-A148-73E6E44D7492}" srcOrd="0" destOrd="0" parTransId="{84EDFEC8-B1F5-964C-9F63-14F434CDA077}" sibTransId="{2623DEA2-EDB0-BF4C-B6A9-756FA01002D3}"/>
    <dgm:cxn modelId="{7FF4C735-40E2-0E46-AB94-05409F5C7ADD}" type="presOf" srcId="{2BAAB851-FC22-8C45-AC18-8D48B4C5A8E2}" destId="{8E8F46B7-2EDD-0B44-93BF-C2617C01D2A5}" srcOrd="0" destOrd="0" presId="urn:microsoft.com/office/officeart/2005/8/layout/orgChart1"/>
    <dgm:cxn modelId="{E8314C38-305D-C94A-B528-6331738F6842}" srcId="{5439E1A5-7142-7547-A148-73E6E44D7492}" destId="{68152A8F-3043-524C-9862-FC4CD25C8122}" srcOrd="6" destOrd="0" parTransId="{C2797A8E-6478-7345-B730-809550F0342B}" sibTransId="{30AB0198-0326-0549-B2DC-921E489EFF78}"/>
    <dgm:cxn modelId="{8B19B13B-205D-CB41-8699-A18A265EDD07}" type="presOf" srcId="{8BE64366-6643-134C-8825-34055F759415}" destId="{908F54F4-E4E1-BF4C-B3C4-86D7169FF15A}" srcOrd="1" destOrd="0" presId="urn:microsoft.com/office/officeart/2005/8/layout/orgChart1"/>
    <dgm:cxn modelId="{CE255C3D-5D64-4241-9716-0C5CA29C2BCD}" type="presOf" srcId="{46B3653F-B486-DC4D-A17F-8037A26E3467}" destId="{8E19730B-FA7D-F543-BF5B-7FCC5EB5CAE2}" srcOrd="0" destOrd="0" presId="urn:microsoft.com/office/officeart/2005/8/layout/orgChart1"/>
    <dgm:cxn modelId="{51167C60-68C2-1740-A578-0F4CD3482707}" type="presOf" srcId="{8A6A656F-9A79-944C-BA00-52AEA6FA0DCC}" destId="{4E988D7C-3B36-E142-83E0-B7A739293A20}" srcOrd="0" destOrd="0" presId="urn:microsoft.com/office/officeart/2005/8/layout/orgChart1"/>
    <dgm:cxn modelId="{63012A4A-9247-0343-9973-A4E8D5A53A64}" type="presOf" srcId="{C718477D-1406-4342-AEA1-A233DB5B2841}" destId="{77D80A84-912A-3942-9499-E21147225FB7}" srcOrd="1" destOrd="0" presId="urn:microsoft.com/office/officeart/2005/8/layout/orgChart1"/>
    <dgm:cxn modelId="{E87F676F-F528-8744-96AC-49ED47CF4D41}" srcId="{5439E1A5-7142-7547-A148-73E6E44D7492}" destId="{8A6A656F-9A79-944C-BA00-52AEA6FA0DCC}" srcOrd="5" destOrd="0" parTransId="{2BAAB851-FC22-8C45-AC18-8D48B4C5A8E2}" sibTransId="{2A4973D0-3839-A348-ACDC-0A3A1D4B1C56}"/>
    <dgm:cxn modelId="{7AAADD50-A0CB-9F42-943B-66EA34EA404A}" type="presOf" srcId="{C718477D-1406-4342-AEA1-A233DB5B2841}" destId="{C7DD4AE9-C11C-DE47-95F7-4D66AD1BEE87}" srcOrd="0" destOrd="0" presId="urn:microsoft.com/office/officeart/2005/8/layout/orgChart1"/>
    <dgm:cxn modelId="{DAB7B292-B42F-DD48-A9CF-B128FFA3378C}" type="presOf" srcId="{68152A8F-3043-524C-9862-FC4CD25C8122}" destId="{E76D98B3-850F-FC4A-B178-262BBD7DECEC}" srcOrd="1" destOrd="0" presId="urn:microsoft.com/office/officeart/2005/8/layout/orgChart1"/>
    <dgm:cxn modelId="{B6B6B095-E9A4-DF45-B4DB-C5255BA4A615}" type="presOf" srcId="{44B83328-CB8F-2E48-A7A2-355AAECD8CAC}" destId="{9C5EDC27-2BAC-184F-A395-64D96AD71DF8}" srcOrd="0" destOrd="0" presId="urn:microsoft.com/office/officeart/2005/8/layout/orgChart1"/>
    <dgm:cxn modelId="{CAA51999-BC72-4F4B-8528-492CD5327B9D}" srcId="{5439E1A5-7142-7547-A148-73E6E44D7492}" destId="{8BE64366-6643-134C-8825-34055F759415}" srcOrd="1" destOrd="0" parTransId="{44B83328-CB8F-2E48-A7A2-355AAECD8CAC}" sibTransId="{C4177F9F-AE0B-E848-B5C6-DE2533365B10}"/>
    <dgm:cxn modelId="{374479A0-8836-4444-B7AF-A8FC67418347}" type="presOf" srcId="{65EE561A-614F-964C-9F00-56B15E711C2F}" destId="{EB4C01A9-6F0F-6444-9C15-9CCDDD13CAB9}" srcOrd="0" destOrd="0" presId="urn:microsoft.com/office/officeart/2005/8/layout/orgChart1"/>
    <dgm:cxn modelId="{344D8EA0-0A67-3F46-AED5-A1B015C857C2}" type="presOf" srcId="{46B3653F-B486-DC4D-A17F-8037A26E3467}" destId="{60B05483-D5B9-9146-82CA-9538CB422E88}" srcOrd="1" destOrd="0" presId="urn:microsoft.com/office/officeart/2005/8/layout/orgChart1"/>
    <dgm:cxn modelId="{D4D8E9A3-1D4D-4843-A3D4-CF15F6CCE15A}" type="presOf" srcId="{6E90AB8F-59F3-C04C-894E-9813678ADE0F}" destId="{09803BBF-E450-3A45-AC46-625ECF20A628}" srcOrd="0" destOrd="0" presId="urn:microsoft.com/office/officeart/2005/8/layout/orgChart1"/>
    <dgm:cxn modelId="{2C4282A8-0912-344D-8D09-AF17EB739812}" type="presOf" srcId="{8A6A656F-9A79-944C-BA00-52AEA6FA0DCC}" destId="{29707658-A850-DC42-8382-EAF55ACB3FCC}" srcOrd="1" destOrd="0" presId="urn:microsoft.com/office/officeart/2005/8/layout/orgChart1"/>
    <dgm:cxn modelId="{5ECC70B3-C12C-3145-BDB6-038793F5C96E}" type="presOf" srcId="{F559A6E3-D50C-564B-A5DF-809CCEFD0183}" destId="{E2509EAB-A4FF-D946-B978-D141B5189EFA}" srcOrd="0" destOrd="0" presId="urn:microsoft.com/office/officeart/2005/8/layout/orgChart1"/>
    <dgm:cxn modelId="{2130B1B5-C1AB-4743-9043-78A366720635}" type="presOf" srcId="{37C976F7-0771-8F40-A490-934A32052474}" destId="{9F3A6A2B-0F00-2E4D-9097-1799DFB62F45}" srcOrd="1" destOrd="0" presId="urn:microsoft.com/office/officeart/2005/8/layout/orgChart1"/>
    <dgm:cxn modelId="{AB44DFBD-8A50-8242-8984-2A9050C53EF2}" type="presOf" srcId="{C2797A8E-6478-7345-B730-809550F0342B}" destId="{925C16A6-DCC6-9D46-B17B-DC2D152D4D74}" srcOrd="0" destOrd="0" presId="urn:microsoft.com/office/officeart/2005/8/layout/orgChart1"/>
    <dgm:cxn modelId="{936BD8C0-DB80-A54F-83C8-0A6B4C961AF6}" type="presOf" srcId="{8C8B9D96-DFB9-3749-BD83-2DB0B6DEF05E}" destId="{AD96E605-F3F4-D14D-A944-E51F926CDB37}" srcOrd="1" destOrd="0" presId="urn:microsoft.com/office/officeart/2005/8/layout/orgChart1"/>
    <dgm:cxn modelId="{83DE85CC-4FAC-9441-A05F-4C865F4A2588}" type="presOf" srcId="{8BE64366-6643-134C-8825-34055F759415}" destId="{428C1642-7E2E-6B44-BDD6-6156E22E0632}" srcOrd="0" destOrd="0" presId="urn:microsoft.com/office/officeart/2005/8/layout/orgChart1"/>
    <dgm:cxn modelId="{AF4B07CF-D7BA-DC4C-8B9E-03F752C7FCAE}" type="presOf" srcId="{F40C86F9-6DB7-5B4E-ACCA-8B81B6336D3F}" destId="{71132B2A-C27E-A24A-831C-C1F10C66B4D4}" srcOrd="0" destOrd="0" presId="urn:microsoft.com/office/officeart/2005/8/layout/orgChart1"/>
    <dgm:cxn modelId="{A5CD84DC-7015-AC49-BB6E-E5942C77319D}" srcId="{5439E1A5-7142-7547-A148-73E6E44D7492}" destId="{37C976F7-0771-8F40-A490-934A32052474}" srcOrd="4" destOrd="0" parTransId="{A2C9DF72-0F9B-C141-AFF5-32B389C10E43}" sibTransId="{45270A4A-29AC-7C4F-BCF2-32100E311D32}"/>
    <dgm:cxn modelId="{DE20A4DC-A743-6943-8BC6-8E9CC205DB5C}" type="presOf" srcId="{EC4D3FED-273A-3A45-AEAA-E63981F3AE24}" destId="{8A28C1EF-3B9F-F549-A820-1DDE8267B9A6}" srcOrd="0" destOrd="0" presId="urn:microsoft.com/office/officeart/2005/8/layout/orgChart1"/>
    <dgm:cxn modelId="{8DB423E5-459C-C945-BE38-949C2FF83F03}" type="presOf" srcId="{EC4D3FED-273A-3A45-AEAA-E63981F3AE24}" destId="{B3873E8A-AEF5-2A41-B991-0DE77558E6FD}" srcOrd="1" destOrd="0" presId="urn:microsoft.com/office/officeart/2005/8/layout/orgChart1"/>
    <dgm:cxn modelId="{C3608DE9-C337-814E-85E9-DFC155CC11FE}" type="presOf" srcId="{5439E1A5-7142-7547-A148-73E6E44D7492}" destId="{E6310A94-190C-884C-B629-D3D5C8AC093F}" srcOrd="1" destOrd="0" presId="urn:microsoft.com/office/officeart/2005/8/layout/orgChart1"/>
    <dgm:cxn modelId="{7FE1A0F0-8C46-5A42-9283-997CA5CB1A88}" type="presOf" srcId="{68152A8F-3043-524C-9862-FC4CD25C8122}" destId="{B0529390-69CB-6945-90D9-59EB33BAEB3A}" srcOrd="0" destOrd="0" presId="urn:microsoft.com/office/officeart/2005/8/layout/orgChart1"/>
    <dgm:cxn modelId="{DB765FF9-E5B0-BE42-A532-7C41E7AF841E}" srcId="{5439E1A5-7142-7547-A148-73E6E44D7492}" destId="{C718477D-1406-4342-AEA1-A233DB5B2841}" srcOrd="2" destOrd="0" parTransId="{6E90AB8F-59F3-C04C-894E-9813678ADE0F}" sibTransId="{024A610B-527F-D84C-8DFE-17854053C0B9}"/>
    <dgm:cxn modelId="{E513F4B9-BB8B-FE49-9340-B5C77158AA1B}" type="presParOf" srcId="{E2509EAB-A4FF-D946-B978-D141B5189EFA}" destId="{1B8E5F04-251D-4043-BDF1-A5B5DFD65D73}" srcOrd="0" destOrd="0" presId="urn:microsoft.com/office/officeart/2005/8/layout/orgChart1"/>
    <dgm:cxn modelId="{F3D84848-A2C9-FB46-A949-29BD9AD9A2C3}" type="presParOf" srcId="{1B8E5F04-251D-4043-BDF1-A5B5DFD65D73}" destId="{CD14298F-FDCD-E347-9A8F-8A3BBBDF2AD2}" srcOrd="0" destOrd="0" presId="urn:microsoft.com/office/officeart/2005/8/layout/orgChart1"/>
    <dgm:cxn modelId="{4C56381A-7A3D-BF4C-A221-2AF78C6E23A8}" type="presParOf" srcId="{CD14298F-FDCD-E347-9A8F-8A3BBBDF2AD2}" destId="{8AD9561E-955A-B44A-B8D7-EC11788FE3D8}" srcOrd="0" destOrd="0" presId="urn:microsoft.com/office/officeart/2005/8/layout/orgChart1"/>
    <dgm:cxn modelId="{CAA34E2F-C9BD-3944-A916-F58CD0FC44ED}" type="presParOf" srcId="{CD14298F-FDCD-E347-9A8F-8A3BBBDF2AD2}" destId="{E6310A94-190C-884C-B629-D3D5C8AC093F}" srcOrd="1" destOrd="0" presId="urn:microsoft.com/office/officeart/2005/8/layout/orgChart1"/>
    <dgm:cxn modelId="{93AF76B4-37D8-124C-8E9B-DC3BA2DE8203}" type="presParOf" srcId="{1B8E5F04-251D-4043-BDF1-A5B5DFD65D73}" destId="{513A0A6F-E053-D045-B62F-863F9897D020}" srcOrd="1" destOrd="0" presId="urn:microsoft.com/office/officeart/2005/8/layout/orgChart1"/>
    <dgm:cxn modelId="{AC15E91C-DC2F-FD4A-9C72-9729C9F894F3}" type="presParOf" srcId="{513A0A6F-E053-D045-B62F-863F9897D020}" destId="{DD90CA7A-8A85-0747-BCE5-98E866FF47D5}" srcOrd="0" destOrd="0" presId="urn:microsoft.com/office/officeart/2005/8/layout/orgChart1"/>
    <dgm:cxn modelId="{DC7C69D1-AA9A-A948-AD1A-B90C35DEA020}" type="presParOf" srcId="{513A0A6F-E053-D045-B62F-863F9897D020}" destId="{0ACC60A9-F235-2342-9699-991ABF87A202}" srcOrd="1" destOrd="0" presId="urn:microsoft.com/office/officeart/2005/8/layout/orgChart1"/>
    <dgm:cxn modelId="{9C0715C6-1579-984F-902D-62E30AF00107}" type="presParOf" srcId="{0ACC60A9-F235-2342-9699-991ABF87A202}" destId="{77C2B1E6-BB52-D74F-A4A1-181EBFC10F18}" srcOrd="0" destOrd="0" presId="urn:microsoft.com/office/officeart/2005/8/layout/orgChart1"/>
    <dgm:cxn modelId="{144A6BA5-69EE-2B4F-920F-56CA67FC7551}" type="presParOf" srcId="{77C2B1E6-BB52-D74F-A4A1-181EBFC10F18}" destId="{E0BD2015-CD0F-A244-A021-66CE784E3DBD}" srcOrd="0" destOrd="0" presId="urn:microsoft.com/office/officeart/2005/8/layout/orgChart1"/>
    <dgm:cxn modelId="{35224D41-F0DE-DC43-8EB4-893228E8FE29}" type="presParOf" srcId="{77C2B1E6-BB52-D74F-A4A1-181EBFC10F18}" destId="{AD96E605-F3F4-D14D-A944-E51F926CDB37}" srcOrd="1" destOrd="0" presId="urn:microsoft.com/office/officeart/2005/8/layout/orgChart1"/>
    <dgm:cxn modelId="{AC0A3D44-F591-2C44-961E-79F0A1E2A8AA}" type="presParOf" srcId="{0ACC60A9-F235-2342-9699-991ABF87A202}" destId="{69E8811F-0D7E-C849-8667-4872521E3676}" srcOrd="1" destOrd="0" presId="urn:microsoft.com/office/officeart/2005/8/layout/orgChart1"/>
    <dgm:cxn modelId="{B802EAD9-DA0A-014F-822B-F4ADDE5FA10F}" type="presParOf" srcId="{0ACC60A9-F235-2342-9699-991ABF87A202}" destId="{4B6CA53E-29EA-6942-ACF8-1A567458A0C6}" srcOrd="2" destOrd="0" presId="urn:microsoft.com/office/officeart/2005/8/layout/orgChart1"/>
    <dgm:cxn modelId="{79547037-90EE-3F47-8F68-DDAEA2C68276}" type="presParOf" srcId="{513A0A6F-E053-D045-B62F-863F9897D020}" destId="{9C5EDC27-2BAC-184F-A395-64D96AD71DF8}" srcOrd="2" destOrd="0" presId="urn:microsoft.com/office/officeart/2005/8/layout/orgChart1"/>
    <dgm:cxn modelId="{230BDF62-4CD3-2149-87C6-656B262B4F7F}" type="presParOf" srcId="{513A0A6F-E053-D045-B62F-863F9897D020}" destId="{2D73E698-0D5A-6D4D-A6C4-DE0B194FD34F}" srcOrd="3" destOrd="0" presId="urn:microsoft.com/office/officeart/2005/8/layout/orgChart1"/>
    <dgm:cxn modelId="{6A904E89-95E6-374A-87E8-633BE6323530}" type="presParOf" srcId="{2D73E698-0D5A-6D4D-A6C4-DE0B194FD34F}" destId="{0EE979C9-56D1-2F40-9D7B-DDCBF93DF514}" srcOrd="0" destOrd="0" presId="urn:microsoft.com/office/officeart/2005/8/layout/orgChart1"/>
    <dgm:cxn modelId="{3FFAADA4-4BD3-9D40-91AE-9256E4479038}" type="presParOf" srcId="{0EE979C9-56D1-2F40-9D7B-DDCBF93DF514}" destId="{428C1642-7E2E-6B44-BDD6-6156E22E0632}" srcOrd="0" destOrd="0" presId="urn:microsoft.com/office/officeart/2005/8/layout/orgChart1"/>
    <dgm:cxn modelId="{38953A87-4D7B-A84A-9AAA-FBFBB70D875A}" type="presParOf" srcId="{0EE979C9-56D1-2F40-9D7B-DDCBF93DF514}" destId="{908F54F4-E4E1-BF4C-B3C4-86D7169FF15A}" srcOrd="1" destOrd="0" presId="urn:microsoft.com/office/officeart/2005/8/layout/orgChart1"/>
    <dgm:cxn modelId="{42D571BA-BD9E-7A4D-B65B-41A0C53927FA}" type="presParOf" srcId="{2D73E698-0D5A-6D4D-A6C4-DE0B194FD34F}" destId="{E749A2B3-9C10-5040-83DF-9913CDDDA43D}" srcOrd="1" destOrd="0" presId="urn:microsoft.com/office/officeart/2005/8/layout/orgChart1"/>
    <dgm:cxn modelId="{90EF5D18-9B9B-2B44-BD27-CF1632317BD2}" type="presParOf" srcId="{2D73E698-0D5A-6D4D-A6C4-DE0B194FD34F}" destId="{987EA08C-6F19-CF43-A72F-9118E13BEDAC}" srcOrd="2" destOrd="0" presId="urn:microsoft.com/office/officeart/2005/8/layout/orgChart1"/>
    <dgm:cxn modelId="{6AF4BC1B-B43B-514E-90AF-5B5CD3CD0123}" type="presParOf" srcId="{513A0A6F-E053-D045-B62F-863F9897D020}" destId="{09803BBF-E450-3A45-AC46-625ECF20A628}" srcOrd="4" destOrd="0" presId="urn:microsoft.com/office/officeart/2005/8/layout/orgChart1"/>
    <dgm:cxn modelId="{A03CD11E-2DCF-E941-9B2A-89E92DF02C72}" type="presParOf" srcId="{513A0A6F-E053-D045-B62F-863F9897D020}" destId="{67500614-EE09-E945-9F50-6FC04F48E956}" srcOrd="5" destOrd="0" presId="urn:microsoft.com/office/officeart/2005/8/layout/orgChart1"/>
    <dgm:cxn modelId="{8754A2A0-15F5-BB40-B75C-82F7612013A4}" type="presParOf" srcId="{67500614-EE09-E945-9F50-6FC04F48E956}" destId="{6CD87B63-1DF7-764A-A26B-3FE79103A570}" srcOrd="0" destOrd="0" presId="urn:microsoft.com/office/officeart/2005/8/layout/orgChart1"/>
    <dgm:cxn modelId="{2C615E57-0926-CD44-AAC9-306538602AE8}" type="presParOf" srcId="{6CD87B63-1DF7-764A-A26B-3FE79103A570}" destId="{C7DD4AE9-C11C-DE47-95F7-4D66AD1BEE87}" srcOrd="0" destOrd="0" presId="urn:microsoft.com/office/officeart/2005/8/layout/orgChart1"/>
    <dgm:cxn modelId="{8835E3C2-9260-7646-9709-7D22D2F78D3C}" type="presParOf" srcId="{6CD87B63-1DF7-764A-A26B-3FE79103A570}" destId="{77D80A84-912A-3942-9499-E21147225FB7}" srcOrd="1" destOrd="0" presId="urn:microsoft.com/office/officeart/2005/8/layout/orgChart1"/>
    <dgm:cxn modelId="{2EA5BEEA-76F0-C344-AA00-5B1E8B8582D1}" type="presParOf" srcId="{67500614-EE09-E945-9F50-6FC04F48E956}" destId="{E6FE6CEF-666E-AB4D-A4ED-FD8EFB34AE8A}" srcOrd="1" destOrd="0" presId="urn:microsoft.com/office/officeart/2005/8/layout/orgChart1"/>
    <dgm:cxn modelId="{A0CC572F-83DE-6344-A606-D2BFAC051DC9}" type="presParOf" srcId="{67500614-EE09-E945-9F50-6FC04F48E956}" destId="{8C910BB3-740B-1242-9393-BE536639E66F}" srcOrd="2" destOrd="0" presId="urn:microsoft.com/office/officeart/2005/8/layout/orgChart1"/>
    <dgm:cxn modelId="{AAFC8414-CBE9-9740-9F48-4C3A49700F23}" type="presParOf" srcId="{513A0A6F-E053-D045-B62F-863F9897D020}" destId="{EB4C01A9-6F0F-6444-9C15-9CCDDD13CAB9}" srcOrd="6" destOrd="0" presId="urn:microsoft.com/office/officeart/2005/8/layout/orgChart1"/>
    <dgm:cxn modelId="{200B675C-E215-3441-A1E9-4227BAA19A56}" type="presParOf" srcId="{513A0A6F-E053-D045-B62F-863F9897D020}" destId="{01A8404D-5E72-104A-9F58-4C3363701407}" srcOrd="7" destOrd="0" presId="urn:microsoft.com/office/officeart/2005/8/layout/orgChart1"/>
    <dgm:cxn modelId="{22EACF8D-BE5A-9344-A4DA-E8B10DA93E86}" type="presParOf" srcId="{01A8404D-5E72-104A-9F58-4C3363701407}" destId="{0A040A48-23DD-BF4A-B54A-7E9C47B46B63}" srcOrd="0" destOrd="0" presId="urn:microsoft.com/office/officeart/2005/8/layout/orgChart1"/>
    <dgm:cxn modelId="{0AF9C3C8-C99B-F943-8553-442BACD89D86}" type="presParOf" srcId="{0A040A48-23DD-BF4A-B54A-7E9C47B46B63}" destId="{8A28C1EF-3B9F-F549-A820-1DDE8267B9A6}" srcOrd="0" destOrd="0" presId="urn:microsoft.com/office/officeart/2005/8/layout/orgChart1"/>
    <dgm:cxn modelId="{A91CA6DD-5ECF-2945-8A09-497E5F8859C2}" type="presParOf" srcId="{0A040A48-23DD-BF4A-B54A-7E9C47B46B63}" destId="{B3873E8A-AEF5-2A41-B991-0DE77558E6FD}" srcOrd="1" destOrd="0" presId="urn:microsoft.com/office/officeart/2005/8/layout/orgChart1"/>
    <dgm:cxn modelId="{DFB9C4A9-224B-D446-AF20-FC5F393164EE}" type="presParOf" srcId="{01A8404D-5E72-104A-9F58-4C3363701407}" destId="{E171FB9C-4027-224C-879C-EE705A8D70B7}" srcOrd="1" destOrd="0" presId="urn:microsoft.com/office/officeart/2005/8/layout/orgChart1"/>
    <dgm:cxn modelId="{FE10E0AF-C4B4-924C-92A0-E64338289950}" type="presParOf" srcId="{01A8404D-5E72-104A-9F58-4C3363701407}" destId="{826DE6EB-F201-6E45-94D6-FEADFF460175}" srcOrd="2" destOrd="0" presId="urn:microsoft.com/office/officeart/2005/8/layout/orgChart1"/>
    <dgm:cxn modelId="{8573A510-40B1-6A43-9551-2BAA8B46E7C1}" type="presParOf" srcId="{513A0A6F-E053-D045-B62F-863F9897D020}" destId="{CCAC9ADF-AC74-5641-9831-4EC0E9C9AB97}" srcOrd="8" destOrd="0" presId="urn:microsoft.com/office/officeart/2005/8/layout/orgChart1"/>
    <dgm:cxn modelId="{D1AFE6E1-A6F8-674C-A5AA-E9D647999478}" type="presParOf" srcId="{513A0A6F-E053-D045-B62F-863F9897D020}" destId="{C7EA27FA-81E5-4E40-9759-9855DD5DF86F}" srcOrd="9" destOrd="0" presId="urn:microsoft.com/office/officeart/2005/8/layout/orgChart1"/>
    <dgm:cxn modelId="{7FC661D1-F10F-E44A-B365-C095756EBB38}" type="presParOf" srcId="{C7EA27FA-81E5-4E40-9759-9855DD5DF86F}" destId="{7B657740-42A0-2041-9EC0-6F1A4E67E621}" srcOrd="0" destOrd="0" presId="urn:microsoft.com/office/officeart/2005/8/layout/orgChart1"/>
    <dgm:cxn modelId="{114C3DFC-CA6E-6A45-ABCB-1B9EB5070498}" type="presParOf" srcId="{7B657740-42A0-2041-9EC0-6F1A4E67E621}" destId="{E4834967-B31C-634C-8B62-9D8BBE6141C2}" srcOrd="0" destOrd="0" presId="urn:microsoft.com/office/officeart/2005/8/layout/orgChart1"/>
    <dgm:cxn modelId="{75B8FC6B-C0F2-5846-9EF9-93AF41A72A80}" type="presParOf" srcId="{7B657740-42A0-2041-9EC0-6F1A4E67E621}" destId="{9F3A6A2B-0F00-2E4D-9097-1799DFB62F45}" srcOrd="1" destOrd="0" presId="urn:microsoft.com/office/officeart/2005/8/layout/orgChart1"/>
    <dgm:cxn modelId="{79A65DB3-792E-E040-868B-80D0CFAF0162}" type="presParOf" srcId="{C7EA27FA-81E5-4E40-9759-9855DD5DF86F}" destId="{5C638154-3C14-384A-8D88-74535A47E50B}" srcOrd="1" destOrd="0" presId="urn:microsoft.com/office/officeart/2005/8/layout/orgChart1"/>
    <dgm:cxn modelId="{6BD1EEDB-13FD-FF4A-8C27-9373782CA3ED}" type="presParOf" srcId="{C7EA27FA-81E5-4E40-9759-9855DD5DF86F}" destId="{3CE561EE-2DD9-B84A-A7C5-F4E00EFB6CA0}" srcOrd="2" destOrd="0" presId="urn:microsoft.com/office/officeart/2005/8/layout/orgChart1"/>
    <dgm:cxn modelId="{EFF743E0-BD39-3346-B14F-34651BC30E33}" type="presParOf" srcId="{513A0A6F-E053-D045-B62F-863F9897D020}" destId="{8E8F46B7-2EDD-0B44-93BF-C2617C01D2A5}" srcOrd="10" destOrd="0" presId="urn:microsoft.com/office/officeart/2005/8/layout/orgChart1"/>
    <dgm:cxn modelId="{A18BB288-7F23-AC4C-90F1-05E116EA294B}" type="presParOf" srcId="{513A0A6F-E053-D045-B62F-863F9897D020}" destId="{D62B7D25-8097-0D46-9DCC-B03428241B01}" srcOrd="11" destOrd="0" presId="urn:microsoft.com/office/officeart/2005/8/layout/orgChart1"/>
    <dgm:cxn modelId="{0F9A0E46-F6F8-F041-B712-8F26DB249C7A}" type="presParOf" srcId="{D62B7D25-8097-0D46-9DCC-B03428241B01}" destId="{A4219043-78A3-C245-8C27-493A7DE12897}" srcOrd="0" destOrd="0" presId="urn:microsoft.com/office/officeart/2005/8/layout/orgChart1"/>
    <dgm:cxn modelId="{9F9890AA-8A53-034C-A194-BF8248312D83}" type="presParOf" srcId="{A4219043-78A3-C245-8C27-493A7DE12897}" destId="{4E988D7C-3B36-E142-83E0-B7A739293A20}" srcOrd="0" destOrd="0" presId="urn:microsoft.com/office/officeart/2005/8/layout/orgChart1"/>
    <dgm:cxn modelId="{FD8F3828-53D0-0B43-9D83-ACB2825787DC}" type="presParOf" srcId="{A4219043-78A3-C245-8C27-493A7DE12897}" destId="{29707658-A850-DC42-8382-EAF55ACB3FCC}" srcOrd="1" destOrd="0" presId="urn:microsoft.com/office/officeart/2005/8/layout/orgChart1"/>
    <dgm:cxn modelId="{8690ECF9-A7A2-3841-B0BB-D6814DFD6C38}" type="presParOf" srcId="{D62B7D25-8097-0D46-9DCC-B03428241B01}" destId="{372F70E2-F8F6-B246-AC1B-7C86FD066686}" srcOrd="1" destOrd="0" presId="urn:microsoft.com/office/officeart/2005/8/layout/orgChart1"/>
    <dgm:cxn modelId="{6E71F7F5-90F9-9C41-81DB-465B81AEAC88}" type="presParOf" srcId="{D62B7D25-8097-0D46-9DCC-B03428241B01}" destId="{C2133FF3-5698-0740-A578-5EB4233EFD6C}" srcOrd="2" destOrd="0" presId="urn:microsoft.com/office/officeart/2005/8/layout/orgChart1"/>
    <dgm:cxn modelId="{8F8FD637-CAFA-CE43-A78C-E1E328C1DADA}" type="presParOf" srcId="{513A0A6F-E053-D045-B62F-863F9897D020}" destId="{925C16A6-DCC6-9D46-B17B-DC2D152D4D74}" srcOrd="12" destOrd="0" presId="urn:microsoft.com/office/officeart/2005/8/layout/orgChart1"/>
    <dgm:cxn modelId="{B217BFC5-793F-EB4A-B8FF-57983E42157A}" type="presParOf" srcId="{513A0A6F-E053-D045-B62F-863F9897D020}" destId="{15EC491A-A725-744F-BAEF-CCA4A5605759}" srcOrd="13" destOrd="0" presId="urn:microsoft.com/office/officeart/2005/8/layout/orgChart1"/>
    <dgm:cxn modelId="{25B853F9-B3B7-8B45-B6D4-6EFC74D97120}" type="presParOf" srcId="{15EC491A-A725-744F-BAEF-CCA4A5605759}" destId="{94072D9D-B1C2-3241-8E31-BE5B12FB0C2F}" srcOrd="0" destOrd="0" presId="urn:microsoft.com/office/officeart/2005/8/layout/orgChart1"/>
    <dgm:cxn modelId="{3387ECC0-4F86-7D48-8A6B-6AF5E2A6A888}" type="presParOf" srcId="{94072D9D-B1C2-3241-8E31-BE5B12FB0C2F}" destId="{B0529390-69CB-6945-90D9-59EB33BAEB3A}" srcOrd="0" destOrd="0" presId="urn:microsoft.com/office/officeart/2005/8/layout/orgChart1"/>
    <dgm:cxn modelId="{F9C77183-8A55-0A48-ADE8-A9F195E1AA06}" type="presParOf" srcId="{94072D9D-B1C2-3241-8E31-BE5B12FB0C2F}" destId="{E76D98B3-850F-FC4A-B178-262BBD7DECEC}" srcOrd="1" destOrd="0" presId="urn:microsoft.com/office/officeart/2005/8/layout/orgChart1"/>
    <dgm:cxn modelId="{ABE26C78-7A0D-7443-AC30-128FE54ECB2C}" type="presParOf" srcId="{15EC491A-A725-744F-BAEF-CCA4A5605759}" destId="{759A73DE-59E2-F34A-B9C7-8F31BEBB040A}" srcOrd="1" destOrd="0" presId="urn:microsoft.com/office/officeart/2005/8/layout/orgChart1"/>
    <dgm:cxn modelId="{39AC4792-8202-9444-B90C-808DDEE863D0}" type="presParOf" srcId="{15EC491A-A725-744F-BAEF-CCA4A5605759}" destId="{DC657D87-DC8F-744E-86E0-037DECFBB5AC}" srcOrd="2" destOrd="0" presId="urn:microsoft.com/office/officeart/2005/8/layout/orgChart1"/>
    <dgm:cxn modelId="{678A9AE8-68CE-784E-B212-F12D54BA6501}" type="presParOf" srcId="{513A0A6F-E053-D045-B62F-863F9897D020}" destId="{71132B2A-C27E-A24A-831C-C1F10C66B4D4}" srcOrd="14" destOrd="0" presId="urn:microsoft.com/office/officeart/2005/8/layout/orgChart1"/>
    <dgm:cxn modelId="{03A75F3F-0F3D-0D40-9F80-FEACFB09A7E2}" type="presParOf" srcId="{513A0A6F-E053-D045-B62F-863F9897D020}" destId="{78402301-5D64-A340-A0A0-A7AF362AE3D0}" srcOrd="15" destOrd="0" presId="urn:microsoft.com/office/officeart/2005/8/layout/orgChart1"/>
    <dgm:cxn modelId="{D9366F15-8FAC-554A-8885-B1F5CA4ACA49}" type="presParOf" srcId="{78402301-5D64-A340-A0A0-A7AF362AE3D0}" destId="{71D1711C-557C-4A45-8F84-021583D0E8A2}" srcOrd="0" destOrd="0" presId="urn:microsoft.com/office/officeart/2005/8/layout/orgChart1"/>
    <dgm:cxn modelId="{8D5EC03F-21F2-BA47-9E16-DE5A08B10816}" type="presParOf" srcId="{71D1711C-557C-4A45-8F84-021583D0E8A2}" destId="{8E19730B-FA7D-F543-BF5B-7FCC5EB5CAE2}" srcOrd="0" destOrd="0" presId="urn:microsoft.com/office/officeart/2005/8/layout/orgChart1"/>
    <dgm:cxn modelId="{52B3A832-959D-474A-8750-FE0043E4590F}" type="presParOf" srcId="{71D1711C-557C-4A45-8F84-021583D0E8A2}" destId="{60B05483-D5B9-9146-82CA-9538CB422E88}" srcOrd="1" destOrd="0" presId="urn:microsoft.com/office/officeart/2005/8/layout/orgChart1"/>
    <dgm:cxn modelId="{3C0C5A54-A111-6547-A454-BDB57DDBA105}" type="presParOf" srcId="{78402301-5D64-A340-A0A0-A7AF362AE3D0}" destId="{42C84BE3-254F-2B46-9907-A404302B3FC4}" srcOrd="1" destOrd="0" presId="urn:microsoft.com/office/officeart/2005/8/layout/orgChart1"/>
    <dgm:cxn modelId="{0120EDF7-2932-F34A-A1CB-7052D204C201}" type="presParOf" srcId="{78402301-5D64-A340-A0A0-A7AF362AE3D0}" destId="{DAFAE781-D63D-784D-8CD9-FF930E905AB0}" srcOrd="2" destOrd="0" presId="urn:microsoft.com/office/officeart/2005/8/layout/orgChart1"/>
    <dgm:cxn modelId="{DCEB38FA-3F8C-DD47-8AF7-EFB236B9F31B}" type="presParOf" srcId="{1B8E5F04-251D-4043-BDF1-A5B5DFD65D73}" destId="{3E1C817D-ECAF-F240-8717-F80B76369A69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32B2A-C27E-A24A-831C-C1F10C66B4D4}">
      <dsp:nvSpPr>
        <dsp:cNvPr id="0" name=""/>
        <dsp:cNvSpPr/>
      </dsp:nvSpPr>
      <dsp:spPr>
        <a:xfrm>
          <a:off x="4950474" y="2604637"/>
          <a:ext cx="4445272" cy="209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695"/>
              </a:lnTo>
              <a:lnTo>
                <a:pt x="4445272" y="104695"/>
              </a:lnTo>
              <a:lnTo>
                <a:pt x="4445272" y="2093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C16A6-DCC6-9D46-B17B-DC2D152D4D74}">
      <dsp:nvSpPr>
        <dsp:cNvPr id="0" name=""/>
        <dsp:cNvSpPr/>
      </dsp:nvSpPr>
      <dsp:spPr>
        <a:xfrm>
          <a:off x="4950474" y="2604637"/>
          <a:ext cx="3238775" cy="209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695"/>
              </a:lnTo>
              <a:lnTo>
                <a:pt x="3238775" y="104695"/>
              </a:lnTo>
              <a:lnTo>
                <a:pt x="3238775" y="2093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F46B7-2EDD-0B44-93BF-C2617C01D2A5}">
      <dsp:nvSpPr>
        <dsp:cNvPr id="0" name=""/>
        <dsp:cNvSpPr/>
      </dsp:nvSpPr>
      <dsp:spPr>
        <a:xfrm>
          <a:off x="4950474" y="2604637"/>
          <a:ext cx="2032278" cy="209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695"/>
              </a:lnTo>
              <a:lnTo>
                <a:pt x="2032278" y="104695"/>
              </a:lnTo>
              <a:lnTo>
                <a:pt x="2032278" y="2093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C9ADF-AC74-5641-9831-4EC0E9C9AB97}">
      <dsp:nvSpPr>
        <dsp:cNvPr id="0" name=""/>
        <dsp:cNvSpPr/>
      </dsp:nvSpPr>
      <dsp:spPr>
        <a:xfrm>
          <a:off x="4950474" y="2604637"/>
          <a:ext cx="825782" cy="209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695"/>
              </a:lnTo>
              <a:lnTo>
                <a:pt x="825782" y="104695"/>
              </a:lnTo>
              <a:lnTo>
                <a:pt x="825782" y="2093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C01A9-6F0F-6444-9C15-9CCDDD13CAB9}">
      <dsp:nvSpPr>
        <dsp:cNvPr id="0" name=""/>
        <dsp:cNvSpPr/>
      </dsp:nvSpPr>
      <dsp:spPr>
        <a:xfrm>
          <a:off x="4347225" y="2604637"/>
          <a:ext cx="603248" cy="209391"/>
        </a:xfrm>
        <a:custGeom>
          <a:avLst/>
          <a:gdLst/>
          <a:ahLst/>
          <a:cxnLst/>
          <a:rect l="0" t="0" r="0" b="0"/>
          <a:pathLst>
            <a:path>
              <a:moveTo>
                <a:pt x="603248" y="0"/>
              </a:moveTo>
              <a:lnTo>
                <a:pt x="603248" y="104695"/>
              </a:lnTo>
              <a:lnTo>
                <a:pt x="0" y="104695"/>
              </a:lnTo>
              <a:lnTo>
                <a:pt x="0" y="2093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03BBF-E450-3A45-AC46-625ECF20A628}">
      <dsp:nvSpPr>
        <dsp:cNvPr id="0" name=""/>
        <dsp:cNvSpPr/>
      </dsp:nvSpPr>
      <dsp:spPr>
        <a:xfrm>
          <a:off x="2918195" y="2604637"/>
          <a:ext cx="2032278" cy="209391"/>
        </a:xfrm>
        <a:custGeom>
          <a:avLst/>
          <a:gdLst/>
          <a:ahLst/>
          <a:cxnLst/>
          <a:rect l="0" t="0" r="0" b="0"/>
          <a:pathLst>
            <a:path>
              <a:moveTo>
                <a:pt x="2032278" y="0"/>
              </a:moveTo>
              <a:lnTo>
                <a:pt x="2032278" y="104695"/>
              </a:lnTo>
              <a:lnTo>
                <a:pt x="0" y="104695"/>
              </a:lnTo>
              <a:lnTo>
                <a:pt x="0" y="2093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EDC27-2BAC-184F-A395-64D96AD71DF8}">
      <dsp:nvSpPr>
        <dsp:cNvPr id="0" name=""/>
        <dsp:cNvSpPr/>
      </dsp:nvSpPr>
      <dsp:spPr>
        <a:xfrm>
          <a:off x="1711698" y="2604637"/>
          <a:ext cx="3238775" cy="209391"/>
        </a:xfrm>
        <a:custGeom>
          <a:avLst/>
          <a:gdLst/>
          <a:ahLst/>
          <a:cxnLst/>
          <a:rect l="0" t="0" r="0" b="0"/>
          <a:pathLst>
            <a:path>
              <a:moveTo>
                <a:pt x="3238775" y="0"/>
              </a:moveTo>
              <a:lnTo>
                <a:pt x="3238775" y="104695"/>
              </a:lnTo>
              <a:lnTo>
                <a:pt x="0" y="104695"/>
              </a:lnTo>
              <a:lnTo>
                <a:pt x="0" y="2093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0CA7A-8A85-0747-BCE5-98E866FF47D5}">
      <dsp:nvSpPr>
        <dsp:cNvPr id="0" name=""/>
        <dsp:cNvSpPr/>
      </dsp:nvSpPr>
      <dsp:spPr>
        <a:xfrm>
          <a:off x="505201" y="2604637"/>
          <a:ext cx="4445272" cy="209391"/>
        </a:xfrm>
        <a:custGeom>
          <a:avLst/>
          <a:gdLst/>
          <a:ahLst/>
          <a:cxnLst/>
          <a:rect l="0" t="0" r="0" b="0"/>
          <a:pathLst>
            <a:path>
              <a:moveTo>
                <a:pt x="4445272" y="0"/>
              </a:moveTo>
              <a:lnTo>
                <a:pt x="4445272" y="104695"/>
              </a:lnTo>
              <a:lnTo>
                <a:pt x="0" y="104695"/>
              </a:lnTo>
              <a:lnTo>
                <a:pt x="0" y="2093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9561E-955A-B44A-B8D7-EC11788FE3D8}">
      <dsp:nvSpPr>
        <dsp:cNvPr id="0" name=""/>
        <dsp:cNvSpPr/>
      </dsp:nvSpPr>
      <dsp:spPr>
        <a:xfrm>
          <a:off x="4451921" y="2106085"/>
          <a:ext cx="997104" cy="4985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Holding</a:t>
          </a:r>
        </a:p>
      </dsp:txBody>
      <dsp:txXfrm>
        <a:off x="4451921" y="2106085"/>
        <a:ext cx="997104" cy="498552"/>
      </dsp:txXfrm>
    </dsp:sp>
    <dsp:sp modelId="{E0BD2015-CD0F-A244-A021-66CE784E3DBD}">
      <dsp:nvSpPr>
        <dsp:cNvPr id="0" name=""/>
        <dsp:cNvSpPr/>
      </dsp:nvSpPr>
      <dsp:spPr>
        <a:xfrm>
          <a:off x="6649" y="2814029"/>
          <a:ext cx="997104" cy="4985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Varejo</a:t>
          </a:r>
          <a:endParaRPr lang="en-US" sz="1700" kern="1200" dirty="0"/>
        </a:p>
      </dsp:txBody>
      <dsp:txXfrm>
        <a:off x="6649" y="2814029"/>
        <a:ext cx="997104" cy="498552"/>
      </dsp:txXfrm>
    </dsp:sp>
    <dsp:sp modelId="{428C1642-7E2E-6B44-BDD6-6156E22E0632}">
      <dsp:nvSpPr>
        <dsp:cNvPr id="0" name=""/>
        <dsp:cNvSpPr/>
      </dsp:nvSpPr>
      <dsp:spPr>
        <a:xfrm>
          <a:off x="1213145" y="2814029"/>
          <a:ext cx="997104" cy="4985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Atacado</a:t>
          </a:r>
          <a:endParaRPr lang="en-US" sz="1700" kern="1200" dirty="0"/>
        </a:p>
      </dsp:txBody>
      <dsp:txXfrm>
        <a:off x="1213145" y="2814029"/>
        <a:ext cx="997104" cy="498552"/>
      </dsp:txXfrm>
    </dsp:sp>
    <dsp:sp modelId="{C7DD4AE9-C11C-DE47-95F7-4D66AD1BEE87}">
      <dsp:nvSpPr>
        <dsp:cNvPr id="0" name=""/>
        <dsp:cNvSpPr/>
      </dsp:nvSpPr>
      <dsp:spPr>
        <a:xfrm>
          <a:off x="2419642" y="2814029"/>
          <a:ext cx="997104" cy="4985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Transporte</a:t>
          </a:r>
          <a:endParaRPr lang="en-US" sz="1700" kern="1200" dirty="0"/>
        </a:p>
      </dsp:txBody>
      <dsp:txXfrm>
        <a:off x="2419642" y="2814029"/>
        <a:ext cx="997104" cy="498552"/>
      </dsp:txXfrm>
    </dsp:sp>
    <dsp:sp modelId="{8A28C1EF-3B9F-F549-A820-1DDE8267B9A6}">
      <dsp:nvSpPr>
        <dsp:cNvPr id="0" name=""/>
        <dsp:cNvSpPr/>
      </dsp:nvSpPr>
      <dsp:spPr>
        <a:xfrm>
          <a:off x="3626139" y="2814029"/>
          <a:ext cx="1442172" cy="4985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E-commerce</a:t>
          </a:r>
        </a:p>
      </dsp:txBody>
      <dsp:txXfrm>
        <a:off x="3626139" y="2814029"/>
        <a:ext cx="1442172" cy="498552"/>
      </dsp:txXfrm>
    </dsp:sp>
    <dsp:sp modelId="{E4834967-B31C-634C-8B62-9D8BBE6141C2}">
      <dsp:nvSpPr>
        <dsp:cNvPr id="0" name=""/>
        <dsp:cNvSpPr/>
      </dsp:nvSpPr>
      <dsp:spPr>
        <a:xfrm>
          <a:off x="5277703" y="2814029"/>
          <a:ext cx="997104" cy="4985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Financeira</a:t>
          </a:r>
          <a:endParaRPr lang="en-US" sz="1700" kern="1200" dirty="0"/>
        </a:p>
      </dsp:txBody>
      <dsp:txXfrm>
        <a:off x="5277703" y="2814029"/>
        <a:ext cx="997104" cy="498552"/>
      </dsp:txXfrm>
    </dsp:sp>
    <dsp:sp modelId="{4E988D7C-3B36-E142-83E0-B7A739293A20}">
      <dsp:nvSpPr>
        <dsp:cNvPr id="0" name=""/>
        <dsp:cNvSpPr/>
      </dsp:nvSpPr>
      <dsp:spPr>
        <a:xfrm>
          <a:off x="6484200" y="2814029"/>
          <a:ext cx="997104" cy="4985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FDIC</a:t>
          </a:r>
          <a:endParaRPr lang="en-US" sz="1700" kern="1200" dirty="0"/>
        </a:p>
      </dsp:txBody>
      <dsp:txXfrm>
        <a:off x="6484200" y="2814029"/>
        <a:ext cx="997104" cy="498552"/>
      </dsp:txXfrm>
    </dsp:sp>
    <dsp:sp modelId="{B0529390-69CB-6945-90D9-59EB33BAEB3A}">
      <dsp:nvSpPr>
        <dsp:cNvPr id="0" name=""/>
        <dsp:cNvSpPr/>
      </dsp:nvSpPr>
      <dsp:spPr>
        <a:xfrm>
          <a:off x="7690697" y="2814029"/>
          <a:ext cx="997104" cy="4985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Indústria</a:t>
          </a:r>
          <a:endParaRPr lang="en-US" sz="1700" kern="1200" dirty="0"/>
        </a:p>
      </dsp:txBody>
      <dsp:txXfrm>
        <a:off x="7690697" y="2814029"/>
        <a:ext cx="997104" cy="498552"/>
      </dsp:txXfrm>
    </dsp:sp>
    <dsp:sp modelId="{8E19730B-FA7D-F543-BF5B-7FCC5EB5CAE2}">
      <dsp:nvSpPr>
        <dsp:cNvPr id="0" name=""/>
        <dsp:cNvSpPr/>
      </dsp:nvSpPr>
      <dsp:spPr>
        <a:xfrm>
          <a:off x="8897194" y="2814029"/>
          <a:ext cx="997104" cy="4985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Imobiliária</a:t>
          </a:r>
          <a:endParaRPr lang="en-US" sz="1700" kern="1200" dirty="0"/>
        </a:p>
      </dsp:txBody>
      <dsp:txXfrm>
        <a:off x="8897194" y="2814029"/>
        <a:ext cx="997104" cy="498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B233F">
              <a:alpha val="76000"/>
            </a:srgb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0A4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2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6.png"/><Relationship Id="rId18" Type="http://schemas.openxmlformats.org/officeDocument/2006/relationships/image" Target="../media/image13.svg"/><Relationship Id="rId3" Type="http://schemas.openxmlformats.org/officeDocument/2006/relationships/diagramLayout" Target="../diagrams/layout1.xml"/><Relationship Id="rId21" Type="http://schemas.openxmlformats.org/officeDocument/2006/relationships/image" Target="../media/image22.png"/><Relationship Id="rId7" Type="http://schemas.openxmlformats.org/officeDocument/2006/relationships/image" Target="../media/image14.png"/><Relationship Id="rId12" Type="http://schemas.openxmlformats.org/officeDocument/2006/relationships/image" Target="../media/image7.svg"/><Relationship Id="rId1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6" Type="http://schemas.openxmlformats.org/officeDocument/2006/relationships/image" Target="../media/image19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24" Type="http://schemas.openxmlformats.org/officeDocument/2006/relationships/image" Target="../media/image25.sv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8.png"/><Relationship Id="rId23" Type="http://schemas.openxmlformats.org/officeDocument/2006/relationships/image" Target="../media/image24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Relationship Id="rId14" Type="http://schemas.openxmlformats.org/officeDocument/2006/relationships/image" Target="../media/image17.svg"/><Relationship Id="rId22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13.svg"/><Relationship Id="rId7" Type="http://schemas.openxmlformats.org/officeDocument/2006/relationships/image" Target="../media/image1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3"/>
            <a:ext cx="9144000" cy="2131587"/>
          </a:xfrm>
        </p:spPr>
        <p:txBody>
          <a:bodyPr/>
          <a:lstStyle/>
          <a:p>
            <a:r>
              <a:rPr lang="pt-BR" dirty="0"/>
              <a:t>Planejamento tributário: segregação de atividades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7"/>
            <a:ext cx="9144000" cy="1655762"/>
          </a:xfrm>
        </p:spPr>
        <p:txBody>
          <a:bodyPr>
            <a:normAutofit fontScale="70000" lnSpcReduction="20000"/>
          </a:bodyPr>
          <a:lstStyle/>
          <a:p>
            <a:r>
              <a:rPr lang="pt-BR" sz="4300" b="1" dirty="0"/>
              <a:t>Ricardo Anderle</a:t>
            </a:r>
          </a:p>
          <a:p>
            <a:r>
              <a:rPr lang="pt-BR" sz="3600" b="1" i="1" dirty="0"/>
              <a:t>Mestre USP</a:t>
            </a:r>
          </a:p>
          <a:p>
            <a:r>
              <a:rPr lang="pt-BR" sz="3600" b="1" i="1" dirty="0"/>
              <a:t>Doutor PUC/SP</a:t>
            </a:r>
          </a:p>
          <a:p>
            <a:r>
              <a:rPr lang="pt-BR" sz="3600" b="1" i="1" dirty="0" err="1"/>
              <a:t>Ex-Conselheiro</a:t>
            </a:r>
            <a:r>
              <a:rPr lang="pt-BR" sz="3600" b="1" i="1" dirty="0"/>
              <a:t> do CARF</a:t>
            </a:r>
          </a:p>
        </p:txBody>
      </p:sp>
    </p:spTree>
    <p:extLst>
      <p:ext uri="{BB962C8B-B14F-4D97-AF65-F5344CB8AC3E}">
        <p14:creationId xmlns:p14="http://schemas.microsoft.com/office/powerpoint/2010/main" val="26290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510EE5-3A7F-3C0C-85AF-97241BFF80C4}"/>
              </a:ext>
            </a:extLst>
          </p:cNvPr>
          <p:cNvSpPr txBox="1"/>
          <p:nvPr/>
        </p:nvSpPr>
        <p:spPr>
          <a:xfrm>
            <a:off x="997055" y="1036816"/>
            <a:ext cx="1052391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BR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7891239-8515-22B6-598C-BF5828262F92}"/>
              </a:ext>
            </a:extLst>
          </p:cNvPr>
          <p:cNvCxnSpPr>
            <a:cxnSpLocks/>
          </p:cNvCxnSpPr>
          <p:nvPr/>
        </p:nvCxnSpPr>
        <p:spPr>
          <a:xfrm>
            <a:off x="7305474" y="2713116"/>
            <a:ext cx="1012474" cy="597577"/>
          </a:xfrm>
          <a:prstGeom prst="straightConnector1">
            <a:avLst/>
          </a:prstGeom>
          <a:ln w="50800">
            <a:solidFill>
              <a:schemeClr val="bg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FD74D00-3DC8-8C7A-F0E2-5EE5156C6CDC}"/>
              </a:ext>
            </a:extLst>
          </p:cNvPr>
          <p:cNvSpPr txBox="1"/>
          <p:nvPr/>
        </p:nvSpPr>
        <p:spPr>
          <a:xfrm>
            <a:off x="5750405" y="268342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dirty="0">
                <a:solidFill>
                  <a:schemeClr val="bg1"/>
                </a:solidFill>
              </a:rPr>
              <a:t>Holding</a:t>
            </a:r>
          </a:p>
        </p:txBody>
      </p:sp>
      <p:pic>
        <p:nvPicPr>
          <p:cNvPr id="7" name="Graphic 6" descr="Schoolhouse outline">
            <a:extLst>
              <a:ext uri="{FF2B5EF4-FFF2-40B4-BE49-F238E27FC236}">
                <a16:creationId xmlns:a16="http://schemas.microsoft.com/office/drawing/2014/main" id="{C1149343-5731-9755-18C0-2FF809920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4926" y="869045"/>
            <a:ext cx="1982147" cy="1982147"/>
          </a:xfrm>
          <a:prstGeom prst="rect">
            <a:avLst/>
          </a:prstGeom>
        </p:spPr>
      </p:pic>
      <p:pic>
        <p:nvPicPr>
          <p:cNvPr id="21" name="Graphic 20" descr="Shopping cart with solid fill">
            <a:extLst>
              <a:ext uri="{FF2B5EF4-FFF2-40B4-BE49-F238E27FC236}">
                <a16:creationId xmlns:a16="http://schemas.microsoft.com/office/drawing/2014/main" id="{956D3954-46D3-0760-E725-F8FFABD1A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81970" y="2683420"/>
            <a:ext cx="1804569" cy="180456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6132090-038A-9FAE-50C3-2BD916CC49C9}"/>
              </a:ext>
            </a:extLst>
          </p:cNvPr>
          <p:cNvSpPr txBox="1"/>
          <p:nvPr/>
        </p:nvSpPr>
        <p:spPr>
          <a:xfrm>
            <a:off x="808361" y="1459219"/>
            <a:ext cx="44041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2500" dirty="0">
                <a:solidFill>
                  <a:schemeClr val="bg1"/>
                </a:solidFill>
              </a:rPr>
              <a:t>Rede de supermercados</a:t>
            </a:r>
          </a:p>
        </p:txBody>
      </p:sp>
      <p:pic>
        <p:nvPicPr>
          <p:cNvPr id="5" name="Graphic 4" descr="City outline">
            <a:extLst>
              <a:ext uri="{FF2B5EF4-FFF2-40B4-BE49-F238E27FC236}">
                <a16:creationId xmlns:a16="http://schemas.microsoft.com/office/drawing/2014/main" id="{6C814343-0DF9-D91F-D386-9BEA623096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46925" y="2825731"/>
            <a:ext cx="1827129" cy="1827129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405A82D-BDFC-ABA5-3EB4-B347F9AD901A}"/>
              </a:ext>
            </a:extLst>
          </p:cNvPr>
          <p:cNvCxnSpPr>
            <a:cxnSpLocks/>
          </p:cNvCxnSpPr>
          <p:nvPr/>
        </p:nvCxnSpPr>
        <p:spPr>
          <a:xfrm flipH="1">
            <a:off x="3941023" y="2713116"/>
            <a:ext cx="1271528" cy="700392"/>
          </a:xfrm>
          <a:prstGeom prst="straightConnector1">
            <a:avLst/>
          </a:prstGeom>
          <a:ln w="50800">
            <a:solidFill>
              <a:schemeClr val="bg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41EBEEE-2360-DCE6-5B45-6D04B68D0936}"/>
              </a:ext>
            </a:extLst>
          </p:cNvPr>
          <p:cNvSpPr txBox="1"/>
          <p:nvPr/>
        </p:nvSpPr>
        <p:spPr>
          <a:xfrm>
            <a:off x="8453036" y="4339995"/>
            <a:ext cx="16221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2500" dirty="0">
                <a:solidFill>
                  <a:schemeClr val="bg1"/>
                </a:solidFill>
              </a:rPr>
              <a:t>Varejo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E8C7DF-D603-910B-6EE3-EFC554B8D6A4}"/>
              </a:ext>
            </a:extLst>
          </p:cNvPr>
          <p:cNvSpPr txBox="1"/>
          <p:nvPr/>
        </p:nvSpPr>
        <p:spPr>
          <a:xfrm>
            <a:off x="2188889" y="4513901"/>
            <a:ext cx="16221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2500" dirty="0">
                <a:solidFill>
                  <a:schemeClr val="bg1"/>
                </a:solidFill>
              </a:rPr>
              <a:t>Imobiliária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B7BA2E-DBA7-07D6-DE06-6B4B45F2A073}"/>
              </a:ext>
            </a:extLst>
          </p:cNvPr>
          <p:cNvCxnSpPr>
            <a:cxnSpLocks/>
          </p:cNvCxnSpPr>
          <p:nvPr/>
        </p:nvCxnSpPr>
        <p:spPr>
          <a:xfrm>
            <a:off x="5250159" y="4097269"/>
            <a:ext cx="1999927" cy="0"/>
          </a:xfrm>
          <a:prstGeom prst="straightConnector1">
            <a:avLst/>
          </a:prstGeom>
          <a:ln w="50800">
            <a:solidFill>
              <a:schemeClr val="bg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8259548-3991-A37A-0EFF-C260F5145CCC}"/>
              </a:ext>
            </a:extLst>
          </p:cNvPr>
          <p:cNvSpPr txBox="1"/>
          <p:nvPr/>
        </p:nvSpPr>
        <p:spPr>
          <a:xfrm>
            <a:off x="1819727" y="4978148"/>
            <a:ext cx="275706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2500" dirty="0">
                <a:solidFill>
                  <a:schemeClr val="bg1"/>
                </a:solidFill>
              </a:rPr>
              <a:t>Lucro presumido</a:t>
            </a:r>
          </a:p>
          <a:p>
            <a:r>
              <a:rPr lang="en-BR" sz="2500" dirty="0">
                <a:solidFill>
                  <a:schemeClr val="bg1"/>
                </a:solidFill>
              </a:rPr>
              <a:t>Carga fiscal: 14.53%</a:t>
            </a:r>
          </a:p>
          <a:p>
            <a:endParaRPr lang="en-BR" sz="25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C33AB3-C972-D3E5-11DB-A2F42CD1E5EC}"/>
              </a:ext>
            </a:extLst>
          </p:cNvPr>
          <p:cNvSpPr txBox="1"/>
          <p:nvPr/>
        </p:nvSpPr>
        <p:spPr>
          <a:xfrm>
            <a:off x="7757724" y="4827019"/>
            <a:ext cx="49494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2500" dirty="0">
                <a:solidFill>
                  <a:schemeClr val="bg1"/>
                </a:solidFill>
              </a:rPr>
              <a:t>Lucro real</a:t>
            </a:r>
          </a:p>
          <a:p>
            <a:r>
              <a:rPr lang="en-US" sz="2500" dirty="0">
                <a:solidFill>
                  <a:schemeClr val="bg1"/>
                </a:solidFill>
              </a:rPr>
              <a:t>D</a:t>
            </a:r>
            <a:r>
              <a:rPr lang="en-BR" sz="2500" dirty="0">
                <a:solidFill>
                  <a:schemeClr val="bg1"/>
                </a:solidFill>
              </a:rPr>
              <a:t>edução de IRPJ/CSLL – 34%</a:t>
            </a:r>
          </a:p>
          <a:p>
            <a:r>
              <a:rPr lang="en-BR" sz="2500" dirty="0">
                <a:solidFill>
                  <a:schemeClr val="bg1"/>
                </a:solidFill>
              </a:rPr>
              <a:t>Crédito PIS e COFINS  - 9.25% </a:t>
            </a:r>
          </a:p>
          <a:p>
            <a:endParaRPr lang="en-BR" sz="25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5E8300-087C-A7E3-CE9A-147C8B2F693C}"/>
              </a:ext>
            </a:extLst>
          </p:cNvPr>
          <p:cNvSpPr txBox="1"/>
          <p:nvPr/>
        </p:nvSpPr>
        <p:spPr>
          <a:xfrm>
            <a:off x="5554328" y="4275374"/>
            <a:ext cx="16221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2500" dirty="0">
                <a:solidFill>
                  <a:schemeClr val="bg1"/>
                </a:solidFill>
              </a:rPr>
              <a:t>Aluguel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6CF3DC-8384-DCE9-495F-CF9CFAB38C8E}"/>
              </a:ext>
            </a:extLst>
          </p:cNvPr>
          <p:cNvSpPr txBox="1"/>
          <p:nvPr/>
        </p:nvSpPr>
        <p:spPr>
          <a:xfrm>
            <a:off x="2831621" y="6262326"/>
            <a:ext cx="7666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Norma </a:t>
            </a:r>
            <a:r>
              <a:rPr lang="pt-BR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antielisiva</a:t>
            </a: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para o PIS e COFINS (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art. 31, §3º, da Lei nº 10.865/04</a:t>
            </a:r>
            <a:endParaRPr lang="pt-BR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118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510EE5-3A7F-3C0C-85AF-97241BFF80C4}"/>
              </a:ext>
            </a:extLst>
          </p:cNvPr>
          <p:cNvSpPr txBox="1"/>
          <p:nvPr/>
        </p:nvSpPr>
        <p:spPr>
          <a:xfrm>
            <a:off x="968188" y="1290917"/>
            <a:ext cx="10399059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solidFill>
                  <a:schemeClr val="bg1"/>
                </a:solidFill>
              </a:rPr>
              <a:t>Por que segregar os contratos?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b="1" u="sng" dirty="0">
              <a:solidFill>
                <a:schemeClr val="bg1"/>
              </a:solidFill>
            </a:endParaRPr>
          </a:p>
          <a:p>
            <a:r>
              <a:rPr lang="en-BR" sz="22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Negócio</a:t>
            </a:r>
            <a:r>
              <a:rPr lang="pt-BR" sz="22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pt-BR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empresa no lucro presumido que realiza negócios com atividades mistas</a:t>
            </a:r>
            <a:endParaRPr lang="en-BR" sz="2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BR" sz="2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BR" sz="22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Segregação</a:t>
            </a:r>
            <a:r>
              <a:rPr lang="pt-BR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adequação do negócio com a separação das diferentes atividades realizadas</a:t>
            </a:r>
            <a:endParaRPr lang="en-BR" sz="2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BR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BR" sz="2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BR" sz="22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Vantage</a:t>
            </a:r>
            <a:r>
              <a:rPr lang="pt-BR" sz="22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 fiscal</a:t>
            </a:r>
            <a:r>
              <a:rPr lang="pt-BR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redução de IR/CS com aplicação de diferentes coeficientes de presunção Potencial benefício no ICMS e ISS. </a:t>
            </a:r>
          </a:p>
          <a:p>
            <a:endParaRPr lang="pt-BR" sz="22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67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510EE5-3A7F-3C0C-85AF-97241BFF80C4}"/>
              </a:ext>
            </a:extLst>
          </p:cNvPr>
          <p:cNvSpPr txBox="1"/>
          <p:nvPr/>
        </p:nvSpPr>
        <p:spPr>
          <a:xfrm>
            <a:off x="591671" y="1290917"/>
            <a:ext cx="1108037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solidFill>
                  <a:schemeClr val="bg1"/>
                </a:solidFill>
              </a:rPr>
              <a:t>Segregação do contrato: serviço educacional com venda de material didático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Graphic 2" descr="Contract outline">
            <a:extLst>
              <a:ext uri="{FF2B5EF4-FFF2-40B4-BE49-F238E27FC236}">
                <a16:creationId xmlns:a16="http://schemas.microsoft.com/office/drawing/2014/main" id="{AC3C2A24-9A43-DC84-69CF-0AD5E96FF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6419" y="3229908"/>
            <a:ext cx="1699561" cy="1699561"/>
          </a:xfrm>
          <a:prstGeom prst="rect">
            <a:avLst/>
          </a:prstGeom>
        </p:spPr>
      </p:pic>
      <p:pic>
        <p:nvPicPr>
          <p:cNvPr id="6" name="Graphic 5" descr="Classroom outline">
            <a:extLst>
              <a:ext uri="{FF2B5EF4-FFF2-40B4-BE49-F238E27FC236}">
                <a16:creationId xmlns:a16="http://schemas.microsoft.com/office/drawing/2014/main" id="{60483279-AD01-1737-8D47-5374A7D6F7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7999" y="2388159"/>
            <a:ext cx="1683499" cy="1683499"/>
          </a:xfrm>
          <a:prstGeom prst="rect">
            <a:avLst/>
          </a:prstGeom>
        </p:spPr>
      </p:pic>
      <p:pic>
        <p:nvPicPr>
          <p:cNvPr id="8" name="Graphic 7" descr="Open book outline">
            <a:extLst>
              <a:ext uri="{FF2B5EF4-FFF2-40B4-BE49-F238E27FC236}">
                <a16:creationId xmlns:a16="http://schemas.microsoft.com/office/drawing/2014/main" id="{E5EB8D23-6562-C857-66B4-8266C0E0FD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03277" y="4582646"/>
            <a:ext cx="1683498" cy="168349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8564544-B6A3-B0CC-B723-616F2DE75B9B}"/>
              </a:ext>
            </a:extLst>
          </p:cNvPr>
          <p:cNvCxnSpPr>
            <a:cxnSpLocks/>
          </p:cNvCxnSpPr>
          <p:nvPr/>
        </p:nvCxnSpPr>
        <p:spPr>
          <a:xfrm flipV="1">
            <a:off x="4735980" y="3474222"/>
            <a:ext cx="1999927" cy="597436"/>
          </a:xfrm>
          <a:prstGeom prst="straightConnector1">
            <a:avLst/>
          </a:prstGeom>
          <a:ln w="50800">
            <a:solidFill>
              <a:schemeClr val="bg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9FB049B-483B-703D-D583-DE1A21115574}"/>
              </a:ext>
            </a:extLst>
          </p:cNvPr>
          <p:cNvCxnSpPr>
            <a:cxnSpLocks/>
          </p:cNvCxnSpPr>
          <p:nvPr/>
        </p:nvCxnSpPr>
        <p:spPr>
          <a:xfrm>
            <a:off x="4735980" y="4437928"/>
            <a:ext cx="1999927" cy="1209837"/>
          </a:xfrm>
          <a:prstGeom prst="straightConnector1">
            <a:avLst/>
          </a:prstGeom>
          <a:ln w="50800">
            <a:solidFill>
              <a:schemeClr val="bg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A554A19-5D82-DD2E-0AF0-FB202472F2C2}"/>
              </a:ext>
            </a:extLst>
          </p:cNvPr>
          <p:cNvSpPr txBox="1"/>
          <p:nvPr/>
        </p:nvSpPr>
        <p:spPr>
          <a:xfrm>
            <a:off x="8541498" y="2567226"/>
            <a:ext cx="32953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2500" dirty="0">
                <a:solidFill>
                  <a:schemeClr val="bg1"/>
                </a:solidFill>
              </a:rPr>
              <a:t>IRPJ/CSLL:Coeficiente de presunção de 32%</a:t>
            </a:r>
          </a:p>
          <a:p>
            <a:r>
              <a:rPr lang="en-BR" sz="2500" dirty="0">
                <a:solidFill>
                  <a:schemeClr val="bg1"/>
                </a:solidFill>
              </a:rPr>
              <a:t>ISS: 2 a 5%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CDA304-F6E8-231A-1326-FE5A74E509D1}"/>
              </a:ext>
            </a:extLst>
          </p:cNvPr>
          <p:cNvSpPr txBox="1"/>
          <p:nvPr/>
        </p:nvSpPr>
        <p:spPr>
          <a:xfrm>
            <a:off x="8554145" y="4785086"/>
            <a:ext cx="32953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2500" dirty="0">
                <a:solidFill>
                  <a:schemeClr val="bg1"/>
                </a:solidFill>
              </a:rPr>
              <a:t>IRPJ/CSLL:Coeficiente de presunção de 8% e 12%</a:t>
            </a:r>
          </a:p>
          <a:p>
            <a:r>
              <a:rPr lang="en-BR" sz="2500" dirty="0">
                <a:solidFill>
                  <a:schemeClr val="bg1"/>
                </a:solidFill>
              </a:rPr>
              <a:t>Imunidade</a:t>
            </a:r>
          </a:p>
        </p:txBody>
      </p:sp>
    </p:spTree>
    <p:extLst>
      <p:ext uri="{BB962C8B-B14F-4D97-AF65-F5344CB8AC3E}">
        <p14:creationId xmlns:p14="http://schemas.microsoft.com/office/powerpoint/2010/main" val="1922065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510EE5-3A7F-3C0C-85AF-97241BFF80C4}"/>
              </a:ext>
            </a:extLst>
          </p:cNvPr>
          <p:cNvSpPr txBox="1"/>
          <p:nvPr/>
        </p:nvSpPr>
        <p:spPr>
          <a:xfrm>
            <a:off x="591671" y="1290917"/>
            <a:ext cx="11080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Graphic 2" descr="Contract outline">
            <a:extLst>
              <a:ext uri="{FF2B5EF4-FFF2-40B4-BE49-F238E27FC236}">
                <a16:creationId xmlns:a16="http://schemas.microsoft.com/office/drawing/2014/main" id="{AC3C2A24-9A43-DC84-69CF-0AD5E96FF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036" y="3335067"/>
            <a:ext cx="1699561" cy="1699561"/>
          </a:xfrm>
          <a:prstGeom prst="rect">
            <a:avLst/>
          </a:prstGeom>
        </p:spPr>
      </p:pic>
      <p:pic>
        <p:nvPicPr>
          <p:cNvPr id="6" name="Graphic 5" descr="Classroom outline">
            <a:extLst>
              <a:ext uri="{FF2B5EF4-FFF2-40B4-BE49-F238E27FC236}">
                <a16:creationId xmlns:a16="http://schemas.microsoft.com/office/drawing/2014/main" id="{60483279-AD01-1737-8D47-5374A7D6F7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2383" y="2089440"/>
            <a:ext cx="1683499" cy="1683499"/>
          </a:xfrm>
          <a:prstGeom prst="rect">
            <a:avLst/>
          </a:prstGeom>
        </p:spPr>
      </p:pic>
      <p:pic>
        <p:nvPicPr>
          <p:cNvPr id="8" name="Graphic 7" descr="Open book outline">
            <a:extLst>
              <a:ext uri="{FF2B5EF4-FFF2-40B4-BE49-F238E27FC236}">
                <a16:creationId xmlns:a16="http://schemas.microsoft.com/office/drawing/2014/main" id="{E5EB8D23-6562-C857-66B4-8266C0E0FD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29952" y="5106565"/>
            <a:ext cx="1683498" cy="168349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8564544-B6A3-B0CC-B723-616F2DE75B9B}"/>
              </a:ext>
            </a:extLst>
          </p:cNvPr>
          <p:cNvCxnSpPr>
            <a:cxnSpLocks/>
          </p:cNvCxnSpPr>
          <p:nvPr/>
        </p:nvCxnSpPr>
        <p:spPr>
          <a:xfrm flipV="1">
            <a:off x="2511049" y="2931190"/>
            <a:ext cx="1999927" cy="597436"/>
          </a:xfrm>
          <a:prstGeom prst="straightConnector1">
            <a:avLst/>
          </a:prstGeom>
          <a:ln w="50800">
            <a:solidFill>
              <a:schemeClr val="bg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9FB049B-483B-703D-D583-DE1A21115574}"/>
              </a:ext>
            </a:extLst>
          </p:cNvPr>
          <p:cNvCxnSpPr>
            <a:cxnSpLocks/>
          </p:cNvCxnSpPr>
          <p:nvPr/>
        </p:nvCxnSpPr>
        <p:spPr>
          <a:xfrm>
            <a:off x="2452597" y="4962164"/>
            <a:ext cx="1999927" cy="1209837"/>
          </a:xfrm>
          <a:prstGeom prst="straightConnector1">
            <a:avLst/>
          </a:prstGeom>
          <a:ln w="50800">
            <a:solidFill>
              <a:schemeClr val="bg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1">
            <a:extLst>
              <a:ext uri="{FF2B5EF4-FFF2-40B4-BE49-F238E27FC236}">
                <a16:creationId xmlns:a16="http://schemas.microsoft.com/office/drawing/2014/main" id="{0D42C628-B45C-BA68-24D4-9301E0A3B2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5229" y="1488141"/>
            <a:ext cx="3301365" cy="485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58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510EE5-3A7F-3C0C-85AF-97241BFF80C4}"/>
              </a:ext>
            </a:extLst>
          </p:cNvPr>
          <p:cNvSpPr txBox="1"/>
          <p:nvPr/>
        </p:nvSpPr>
        <p:spPr>
          <a:xfrm>
            <a:off x="968188" y="1290917"/>
            <a:ext cx="10399059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Outros casos de segregação de contratos: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Franquia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Venda de produto com serviço gráfico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</a:t>
            </a:r>
            <a:r>
              <a:rPr lang="pt-BR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ardware/software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Locação com </a:t>
            </a:r>
            <a:r>
              <a:rPr lang="pt-BR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manutenção, reparo, montagem e operação de máquinas</a:t>
            </a:r>
            <a:endParaRPr lang="en-BR" sz="2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53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510EE5-3A7F-3C0C-85AF-97241BFF80C4}"/>
              </a:ext>
            </a:extLst>
          </p:cNvPr>
          <p:cNvSpPr txBox="1"/>
          <p:nvPr/>
        </p:nvSpPr>
        <p:spPr>
          <a:xfrm>
            <a:off x="567397" y="1062317"/>
            <a:ext cx="11057206" cy="10187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Outros casos de segregação de empresas:</a:t>
            </a:r>
          </a:p>
          <a:p>
            <a:endParaRPr lang="pt-BR" sz="2200" u="sng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pt-BR" sz="2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Criação de empresa para venda de bens do imobilizado (</a:t>
            </a:r>
            <a:r>
              <a:rPr lang="pt-BR" sz="2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Transpinho</a:t>
            </a:r>
            <a:r>
              <a:rPr lang="pt-BR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(TRF 4, 5009900-93.2017.4.04.7107)</a:t>
            </a:r>
            <a:endParaRPr lang="pt-BR" sz="22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pt-BR" sz="2200" u="sng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pt-BR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Criação de atacadista para distribuir os produtos da indústria sujeitos ao regim</a:t>
            </a:r>
            <a:r>
              <a:rPr lang="pt-BR" sz="2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 monofásico (</a:t>
            </a:r>
            <a:r>
              <a:rPr lang="en-US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Natura </a:t>
            </a:r>
            <a:r>
              <a:rPr lang="en-BR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3401­003.266, </a:t>
            </a:r>
            <a:r>
              <a:rPr lang="en-US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Cosmed</a:t>
            </a:r>
            <a:r>
              <a:rPr lang="en-US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BR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1402­002.337</a:t>
            </a:r>
            <a:r>
              <a:rPr lang="en-US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e </a:t>
            </a:r>
            <a:r>
              <a:rPr lang="en-US" sz="2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Phitoteraphia</a:t>
            </a:r>
            <a:r>
              <a:rPr lang="en-US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BR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3301-010.236</a:t>
            </a:r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2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pt-BR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Criação de empresa para realizar etapa de industrialização. </a:t>
            </a:r>
          </a:p>
          <a:p>
            <a:r>
              <a:rPr lang="pt-BR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(Dental Morelli - </a:t>
            </a:r>
            <a:r>
              <a:rPr lang="pt-BR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1302­003.276, Indústria de Peles Pampa - 3401-009.799)</a:t>
            </a:r>
            <a:endParaRPr lang="pt-BR" sz="22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pt-BR" sz="22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pt-BR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Criação de empresa no lucro presumido para realizar uma das atividades para o grupo (</a:t>
            </a:r>
            <a:r>
              <a:rPr lang="pt-BR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Metalúrgica Mor, 1402-005.941)</a:t>
            </a:r>
            <a:endParaRPr lang="pt-BR" sz="22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pt-BR" sz="22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pt-BR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Criação de empresa no lucro presumido para evitar ultrapassar o limite para o lucro real </a:t>
            </a:r>
          </a:p>
          <a:p>
            <a:r>
              <a:rPr lang="pt-BR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(Caso </a:t>
            </a:r>
            <a:r>
              <a:rPr lang="pt-BR" sz="22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Simoso</a:t>
            </a:r>
            <a:r>
              <a:rPr lang="pt-BR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- 1301­002.921)</a:t>
            </a:r>
            <a:endParaRPr lang="pt-B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/>
          </a:p>
          <a:p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94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510EE5-3A7F-3C0C-85AF-97241BFF80C4}"/>
              </a:ext>
            </a:extLst>
          </p:cNvPr>
          <p:cNvSpPr txBox="1"/>
          <p:nvPr/>
        </p:nvSpPr>
        <p:spPr>
          <a:xfrm>
            <a:off x="407963" y="1290917"/>
            <a:ext cx="11057206" cy="1160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endParaRPr lang="pt-B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</a:pPr>
            <a:endParaRPr lang="pt-B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</a:pPr>
            <a:endParaRPr lang="pt-B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</a:pPr>
            <a:endParaRPr lang="pt-B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</a:rPr>
              <a:t>(…)</a:t>
            </a:r>
          </a:p>
          <a:p>
            <a:pPr algn="ctr"/>
            <a:r>
              <a:rPr lang="en-US" sz="2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deixa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ver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como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viver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é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bom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Não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é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vida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como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está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e sim as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coisas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como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são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Você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não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tentar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me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ajudar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Então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a culpa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é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quem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? A culpa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é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quem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pPr algn="ctr"/>
            <a:endParaRPr lang="en-US" sz="2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endParaRPr lang="en-US" sz="22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en-US" sz="22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endParaRPr lang="pt-B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endParaRPr lang="pt-B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endParaRPr lang="pt-B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200" dirty="0">
              <a:solidFill>
                <a:schemeClr val="bg1"/>
              </a:solidFill>
            </a:endParaRPr>
          </a:p>
          <a:p>
            <a:endParaRPr lang="pt-BR" sz="2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F1C9EBCB-B3B5-A43D-35BB-7F1156ADD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75" y="1165667"/>
            <a:ext cx="2220633" cy="209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510EE5-3A7F-3C0C-85AF-97241BFF80C4}"/>
              </a:ext>
            </a:extLst>
          </p:cNvPr>
          <p:cNvSpPr txBox="1"/>
          <p:nvPr/>
        </p:nvSpPr>
        <p:spPr>
          <a:xfrm>
            <a:off x="956603" y="1290917"/>
            <a:ext cx="97069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Segregação de atividades</a:t>
            </a:r>
            <a:endParaRPr lang="pt-BR" sz="30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pt-BR" sz="3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pt-BR" sz="30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pt-BR" sz="3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1) Constituição de outra pessoa jurídica (desverticalização)</a:t>
            </a:r>
            <a:br>
              <a:rPr lang="pt-BR" sz="3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en-BR" sz="3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t-BR" sz="3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2) Fracionamento contratual (contratos mistos)</a:t>
            </a:r>
            <a:endParaRPr lang="en-BR" sz="3000" dirty="0"/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74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510EE5-3A7F-3C0C-85AF-97241BFF80C4}"/>
              </a:ext>
            </a:extLst>
          </p:cNvPr>
          <p:cNvSpPr txBox="1"/>
          <p:nvPr/>
        </p:nvSpPr>
        <p:spPr>
          <a:xfrm>
            <a:off x="1976717" y="1290917"/>
            <a:ext cx="8686800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Planejamento tributário aos olhos da RFB</a:t>
            </a:r>
          </a:p>
          <a:p>
            <a:endParaRPr lang="pt-BR" sz="22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Ausência de funcionários;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Exclusividade de fornecedor ou cliente;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Mesmos sócios;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Domicílio idêntico;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Ausência de autonomia empresarial (negocial, financeira e gestão);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Alta diferença de preços entre as operações do grupo; 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Dependência econômica entre as empresas;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Ausência de lógica empresarial na separação das atividades;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Preços praticados são incompatíveis com o mercado;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Ausência de margem de lucro;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Alta diferença no lucro entre as empresas;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Falta de propósito negocial;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Ausência de substância econômica;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Alta dependência entre as atividades segregadas.</a:t>
            </a:r>
          </a:p>
          <a:p>
            <a:endParaRPr lang="pt-BR" sz="2500" dirty="0">
              <a:solidFill>
                <a:schemeClr val="bg1"/>
              </a:solidFill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2857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510EE5-3A7F-3C0C-85AF-97241BFF80C4}"/>
              </a:ext>
            </a:extLst>
          </p:cNvPr>
          <p:cNvSpPr txBox="1"/>
          <p:nvPr/>
        </p:nvSpPr>
        <p:spPr>
          <a:xfrm>
            <a:off x="1147156" y="1290917"/>
            <a:ext cx="1052391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solidFill>
                  <a:schemeClr val="bg1"/>
                </a:solidFill>
              </a:rPr>
              <a:t>Por que segregar as empresas?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b="1" u="sng" dirty="0">
              <a:solidFill>
                <a:schemeClr val="bg1"/>
              </a:solidFill>
            </a:endParaRPr>
          </a:p>
          <a:p>
            <a:r>
              <a:rPr lang="pt-BR" sz="2500" dirty="0">
                <a:solidFill>
                  <a:schemeClr val="bg1"/>
                </a:solidFill>
              </a:rPr>
              <a:t>Caso: Indústria que detém caminhões para realização de transporte de mercadorias 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5" name="Graphic 14" descr="Production outline">
            <a:extLst>
              <a:ext uri="{FF2B5EF4-FFF2-40B4-BE49-F238E27FC236}">
                <a16:creationId xmlns:a16="http://schemas.microsoft.com/office/drawing/2014/main" id="{72F23B54-6C5A-48C3-2A41-FE0C3E75A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3165" y="3052753"/>
            <a:ext cx="2880360" cy="2880360"/>
          </a:xfrm>
          <a:prstGeom prst="rect">
            <a:avLst/>
          </a:prstGeom>
        </p:spPr>
      </p:pic>
      <p:pic>
        <p:nvPicPr>
          <p:cNvPr id="17" name="Graphic 16" descr="Truck outline">
            <a:extLst>
              <a:ext uri="{FF2B5EF4-FFF2-40B4-BE49-F238E27FC236}">
                <a16:creationId xmlns:a16="http://schemas.microsoft.com/office/drawing/2014/main" id="{15EFB31A-1293-4835-3A4F-93B99CC20F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1718" y="3712072"/>
            <a:ext cx="914400" cy="914400"/>
          </a:xfrm>
          <a:prstGeom prst="rect">
            <a:avLst/>
          </a:prstGeom>
        </p:spPr>
      </p:pic>
      <p:pic>
        <p:nvPicPr>
          <p:cNvPr id="18" name="Graphic 17" descr="Truck outline">
            <a:extLst>
              <a:ext uri="{FF2B5EF4-FFF2-40B4-BE49-F238E27FC236}">
                <a16:creationId xmlns:a16="http://schemas.microsoft.com/office/drawing/2014/main" id="{45272E47-4FF3-D1C9-587F-C4204A659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1718" y="4378730"/>
            <a:ext cx="914400" cy="914400"/>
          </a:xfrm>
          <a:prstGeom prst="rect">
            <a:avLst/>
          </a:prstGeom>
        </p:spPr>
      </p:pic>
      <p:pic>
        <p:nvPicPr>
          <p:cNvPr id="19" name="Graphic 18" descr="Truck outline">
            <a:extLst>
              <a:ext uri="{FF2B5EF4-FFF2-40B4-BE49-F238E27FC236}">
                <a16:creationId xmlns:a16="http://schemas.microsoft.com/office/drawing/2014/main" id="{6BD8CA6A-FD8F-C02B-083B-EE50493B0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1718" y="5109883"/>
            <a:ext cx="914400" cy="914400"/>
          </a:xfrm>
          <a:prstGeom prst="rect">
            <a:avLst/>
          </a:prstGeom>
        </p:spPr>
      </p:pic>
      <p:pic>
        <p:nvPicPr>
          <p:cNvPr id="20" name="Graphic 19" descr="Truck outline">
            <a:extLst>
              <a:ext uri="{FF2B5EF4-FFF2-40B4-BE49-F238E27FC236}">
                <a16:creationId xmlns:a16="http://schemas.microsoft.com/office/drawing/2014/main" id="{B5E015DF-C6AA-68C2-9823-7AD949591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4488" y="3013167"/>
            <a:ext cx="914400" cy="914400"/>
          </a:xfrm>
          <a:prstGeom prst="rect">
            <a:avLst/>
          </a:prstGeom>
        </p:spPr>
      </p:pic>
      <p:pic>
        <p:nvPicPr>
          <p:cNvPr id="22" name="Graphic 21" descr="Building outline">
            <a:extLst>
              <a:ext uri="{FF2B5EF4-FFF2-40B4-BE49-F238E27FC236}">
                <a16:creationId xmlns:a16="http://schemas.microsoft.com/office/drawing/2014/main" id="{BAA31068-5530-4A22-2D68-621B371CCE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14774" y="3052753"/>
            <a:ext cx="2285820" cy="228582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DE53384-E8C6-1BD1-69DF-1D6E22351C07}"/>
              </a:ext>
            </a:extLst>
          </p:cNvPr>
          <p:cNvCxnSpPr/>
          <p:nvPr/>
        </p:nvCxnSpPr>
        <p:spPr>
          <a:xfrm>
            <a:off x="6755566" y="4378730"/>
            <a:ext cx="1623662" cy="0"/>
          </a:xfrm>
          <a:prstGeom prst="straightConnector1">
            <a:avLst/>
          </a:prstGeom>
          <a:ln w="50800">
            <a:solidFill>
              <a:schemeClr val="bg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78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510EE5-3A7F-3C0C-85AF-97241BFF80C4}"/>
              </a:ext>
            </a:extLst>
          </p:cNvPr>
          <p:cNvSpPr txBox="1"/>
          <p:nvPr/>
        </p:nvSpPr>
        <p:spPr>
          <a:xfrm>
            <a:off x="1147156" y="1290917"/>
            <a:ext cx="1052391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BR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5" name="Graphic 14" descr="Production outline">
            <a:extLst>
              <a:ext uri="{FF2B5EF4-FFF2-40B4-BE49-F238E27FC236}">
                <a16:creationId xmlns:a16="http://schemas.microsoft.com/office/drawing/2014/main" id="{72F23B54-6C5A-48C3-2A41-FE0C3E75A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9036" y="3155856"/>
            <a:ext cx="2880360" cy="2880360"/>
          </a:xfrm>
          <a:prstGeom prst="rect">
            <a:avLst/>
          </a:prstGeom>
        </p:spPr>
      </p:pic>
      <p:pic>
        <p:nvPicPr>
          <p:cNvPr id="20" name="Graphic 19" descr="Truck outline">
            <a:extLst>
              <a:ext uri="{FF2B5EF4-FFF2-40B4-BE49-F238E27FC236}">
                <a16:creationId xmlns:a16="http://schemas.microsoft.com/office/drawing/2014/main" id="{B5E015DF-C6AA-68C2-9823-7AD949591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3130140"/>
            <a:ext cx="914400" cy="914400"/>
          </a:xfrm>
          <a:prstGeom prst="rect">
            <a:avLst/>
          </a:prstGeom>
        </p:spPr>
      </p:pic>
      <p:pic>
        <p:nvPicPr>
          <p:cNvPr id="22" name="Graphic 21" descr="Building outline">
            <a:extLst>
              <a:ext uri="{FF2B5EF4-FFF2-40B4-BE49-F238E27FC236}">
                <a16:creationId xmlns:a16="http://schemas.microsoft.com/office/drawing/2014/main" id="{BAA31068-5530-4A22-2D68-621B371CCE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14774" y="3052753"/>
            <a:ext cx="2285820" cy="228582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DE53384-E8C6-1BD1-69DF-1D6E22351C07}"/>
              </a:ext>
            </a:extLst>
          </p:cNvPr>
          <p:cNvCxnSpPr>
            <a:cxnSpLocks/>
          </p:cNvCxnSpPr>
          <p:nvPr/>
        </p:nvCxnSpPr>
        <p:spPr>
          <a:xfrm>
            <a:off x="3849396" y="5465620"/>
            <a:ext cx="4965378" cy="0"/>
          </a:xfrm>
          <a:prstGeom prst="straightConnector1">
            <a:avLst/>
          </a:prstGeom>
          <a:ln w="50800">
            <a:solidFill>
              <a:schemeClr val="bg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Warehouse outline">
            <a:extLst>
              <a:ext uri="{FF2B5EF4-FFF2-40B4-BE49-F238E27FC236}">
                <a16:creationId xmlns:a16="http://schemas.microsoft.com/office/drawing/2014/main" id="{85A158BA-AC03-852B-13C0-E8DC8C7750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92658" y="1473242"/>
            <a:ext cx="1828800" cy="18288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7891239-8515-22B6-598C-BF5828262F92}"/>
              </a:ext>
            </a:extLst>
          </p:cNvPr>
          <p:cNvCxnSpPr>
            <a:cxnSpLocks/>
          </p:cNvCxnSpPr>
          <p:nvPr/>
        </p:nvCxnSpPr>
        <p:spPr>
          <a:xfrm flipH="1">
            <a:off x="3397720" y="3407646"/>
            <a:ext cx="1544196" cy="1018311"/>
          </a:xfrm>
          <a:prstGeom prst="straightConnector1">
            <a:avLst/>
          </a:prstGeom>
          <a:ln w="50800">
            <a:solidFill>
              <a:schemeClr val="bg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46780E4-5D42-DF02-C1DB-01C1AB473CE5}"/>
              </a:ext>
            </a:extLst>
          </p:cNvPr>
          <p:cNvSpPr txBox="1"/>
          <p:nvPr/>
        </p:nvSpPr>
        <p:spPr>
          <a:xfrm>
            <a:off x="4867680" y="5579001"/>
            <a:ext cx="3082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dirty="0">
                <a:solidFill>
                  <a:schemeClr val="bg1"/>
                </a:solidFill>
              </a:rPr>
              <a:t>Exclusão do valor do frete da base de cálculo do IPI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D74D00-3DC8-8C7A-F0E2-5EE5156C6CDC}"/>
              </a:ext>
            </a:extLst>
          </p:cNvPr>
          <p:cNvSpPr txBox="1"/>
          <p:nvPr/>
        </p:nvSpPr>
        <p:spPr>
          <a:xfrm>
            <a:off x="3047471" y="1901662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dirty="0">
                <a:solidFill>
                  <a:schemeClr val="bg1"/>
                </a:solidFill>
              </a:rPr>
              <a:t>Crédito de PIS/CCOFINS de 9.25%</a:t>
            </a:r>
          </a:p>
          <a:p>
            <a:endParaRPr lang="en-BR" dirty="0">
              <a:solidFill>
                <a:schemeClr val="bg1"/>
              </a:solidFill>
            </a:endParaRPr>
          </a:p>
          <a:p>
            <a:r>
              <a:rPr lang="en-BR" dirty="0">
                <a:solidFill>
                  <a:schemeClr val="bg1"/>
                </a:solidFill>
              </a:rPr>
              <a:t>Dedução IR/CS em 34%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289101-8845-6B5D-B6D4-6A872297A0BA}"/>
              </a:ext>
            </a:extLst>
          </p:cNvPr>
          <p:cNvSpPr txBox="1"/>
          <p:nvPr/>
        </p:nvSpPr>
        <p:spPr>
          <a:xfrm>
            <a:off x="1506039" y="5769741"/>
            <a:ext cx="3082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dirty="0">
                <a:solidFill>
                  <a:schemeClr val="bg1"/>
                </a:solidFill>
              </a:rPr>
              <a:t>Lucro real</a:t>
            </a:r>
          </a:p>
          <a:p>
            <a:endParaRPr lang="en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34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510EE5-3A7F-3C0C-85AF-97241BFF80C4}"/>
              </a:ext>
            </a:extLst>
          </p:cNvPr>
          <p:cNvSpPr txBox="1"/>
          <p:nvPr/>
        </p:nvSpPr>
        <p:spPr>
          <a:xfrm>
            <a:off x="1402848" y="1221482"/>
            <a:ext cx="1052391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BR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D74D00-3DC8-8C7A-F0E2-5EE5156C6CDC}"/>
              </a:ext>
            </a:extLst>
          </p:cNvPr>
          <p:cNvSpPr txBox="1"/>
          <p:nvPr/>
        </p:nvSpPr>
        <p:spPr>
          <a:xfrm>
            <a:off x="5694603" y="289999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dirty="0">
                <a:solidFill>
                  <a:schemeClr val="bg1"/>
                </a:solidFill>
              </a:rPr>
              <a:t>Holding</a:t>
            </a:r>
          </a:p>
        </p:txBody>
      </p:sp>
      <p:pic>
        <p:nvPicPr>
          <p:cNvPr id="7" name="Graphic 6" descr="Schoolhouse outline">
            <a:extLst>
              <a:ext uri="{FF2B5EF4-FFF2-40B4-BE49-F238E27FC236}">
                <a16:creationId xmlns:a16="http://schemas.microsoft.com/office/drawing/2014/main" id="{C1149343-5731-9755-18C0-2FF809920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0729" y="1070606"/>
            <a:ext cx="1982147" cy="1982147"/>
          </a:xfrm>
          <a:prstGeom prst="rect">
            <a:avLst/>
          </a:prstGeom>
        </p:spPr>
      </p:pic>
      <p:pic>
        <p:nvPicPr>
          <p:cNvPr id="18" name="Graphic 17" descr="Shopping cart with solid fill">
            <a:extLst>
              <a:ext uri="{FF2B5EF4-FFF2-40B4-BE49-F238E27FC236}">
                <a16:creationId xmlns:a16="http://schemas.microsoft.com/office/drawing/2014/main" id="{0DE09B93-119F-FAB0-ADFC-66FB9C54B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94603" y="4301495"/>
            <a:ext cx="914400" cy="91440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3ADA35B-2CC2-0D2D-B73D-6E5F5EDA0B14}"/>
              </a:ext>
            </a:extLst>
          </p:cNvPr>
          <p:cNvCxnSpPr>
            <a:cxnSpLocks/>
          </p:cNvCxnSpPr>
          <p:nvPr/>
        </p:nvCxnSpPr>
        <p:spPr>
          <a:xfrm flipH="1">
            <a:off x="6116561" y="3438790"/>
            <a:ext cx="19001" cy="719151"/>
          </a:xfrm>
          <a:prstGeom prst="straightConnector1">
            <a:avLst/>
          </a:prstGeom>
          <a:ln w="50800">
            <a:solidFill>
              <a:schemeClr val="bg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6132090-038A-9FAE-50C3-2BD916CC49C9}"/>
              </a:ext>
            </a:extLst>
          </p:cNvPr>
          <p:cNvSpPr txBox="1"/>
          <p:nvPr/>
        </p:nvSpPr>
        <p:spPr>
          <a:xfrm>
            <a:off x="808361" y="1459219"/>
            <a:ext cx="44041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2500" dirty="0">
                <a:solidFill>
                  <a:schemeClr val="bg1"/>
                </a:solidFill>
              </a:rPr>
              <a:t>Rede de supermercados</a:t>
            </a:r>
          </a:p>
        </p:txBody>
      </p:sp>
      <p:pic>
        <p:nvPicPr>
          <p:cNvPr id="32" name="Graphic 31" descr="Shopping cart with solid fill">
            <a:extLst>
              <a:ext uri="{FF2B5EF4-FFF2-40B4-BE49-F238E27FC236}">
                <a16:creationId xmlns:a16="http://schemas.microsoft.com/office/drawing/2014/main" id="{BDBA9938-BB91-3072-09C1-4678393B16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5240" y="4308010"/>
            <a:ext cx="914400" cy="914400"/>
          </a:xfrm>
          <a:prstGeom prst="rect">
            <a:avLst/>
          </a:prstGeom>
        </p:spPr>
      </p:pic>
      <p:pic>
        <p:nvPicPr>
          <p:cNvPr id="33" name="Graphic 32" descr="Shopping cart with solid fill">
            <a:extLst>
              <a:ext uri="{FF2B5EF4-FFF2-40B4-BE49-F238E27FC236}">
                <a16:creationId xmlns:a16="http://schemas.microsoft.com/office/drawing/2014/main" id="{79A3AF86-919C-F0D2-F921-D7A8495DA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3561" y="42945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48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81C6646-70EE-DE26-ACB9-F9A70978AC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6447046"/>
              </p:ext>
            </p:extLst>
          </p:nvPr>
        </p:nvGraphicFramePr>
        <p:xfrm>
          <a:off x="1021976" y="836044"/>
          <a:ext cx="990094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aphic 2" descr="Shopping cart with solid fill">
            <a:extLst>
              <a:ext uri="{FF2B5EF4-FFF2-40B4-BE49-F238E27FC236}">
                <a16:creationId xmlns:a16="http://schemas.microsoft.com/office/drawing/2014/main" id="{31F07C89-4B6C-7FDB-2C8F-A714BF488C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1976" y="4251185"/>
            <a:ext cx="1002459" cy="1002459"/>
          </a:xfrm>
          <a:prstGeom prst="rect">
            <a:avLst/>
          </a:prstGeom>
        </p:spPr>
      </p:pic>
      <p:pic>
        <p:nvPicPr>
          <p:cNvPr id="4" name="Graphic 3" descr="Warehouse outline">
            <a:extLst>
              <a:ext uri="{FF2B5EF4-FFF2-40B4-BE49-F238E27FC236}">
                <a16:creationId xmlns:a16="http://schemas.microsoft.com/office/drawing/2014/main" id="{9C736D25-A2AD-BBF2-79A2-54DB1542E3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52248" y="4251185"/>
            <a:ext cx="1002459" cy="1002459"/>
          </a:xfrm>
          <a:prstGeom prst="rect">
            <a:avLst/>
          </a:prstGeom>
        </p:spPr>
      </p:pic>
      <p:pic>
        <p:nvPicPr>
          <p:cNvPr id="5" name="Graphic 4" descr="Truck outline">
            <a:extLst>
              <a:ext uri="{FF2B5EF4-FFF2-40B4-BE49-F238E27FC236}">
                <a16:creationId xmlns:a16="http://schemas.microsoft.com/office/drawing/2014/main" id="{AC704D1F-6624-4C25-89E7-36EF2E0C13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82520" y="4295214"/>
            <a:ext cx="914400" cy="914400"/>
          </a:xfrm>
          <a:prstGeom prst="rect">
            <a:avLst/>
          </a:prstGeom>
        </p:spPr>
      </p:pic>
      <p:pic>
        <p:nvPicPr>
          <p:cNvPr id="7" name="Graphic 6" descr="Ecommerce with solid fill">
            <a:extLst>
              <a:ext uri="{FF2B5EF4-FFF2-40B4-BE49-F238E27FC236}">
                <a16:creationId xmlns:a16="http://schemas.microsoft.com/office/drawing/2014/main" id="{4284C172-95ED-9E65-DB52-B728574B23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30237" y="4339244"/>
            <a:ext cx="914400" cy="914400"/>
          </a:xfrm>
          <a:prstGeom prst="rect">
            <a:avLst/>
          </a:prstGeom>
        </p:spPr>
      </p:pic>
      <p:pic>
        <p:nvPicPr>
          <p:cNvPr id="9" name="Graphic 8" descr="Money outline">
            <a:extLst>
              <a:ext uri="{FF2B5EF4-FFF2-40B4-BE49-F238E27FC236}">
                <a16:creationId xmlns:a16="http://schemas.microsoft.com/office/drawing/2014/main" id="{B7CBA4CC-189A-4B1C-AE5E-36D64FE2EA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88322" y="4251185"/>
            <a:ext cx="914400" cy="914400"/>
          </a:xfrm>
          <a:prstGeom prst="rect">
            <a:avLst/>
          </a:prstGeom>
        </p:spPr>
      </p:pic>
      <p:pic>
        <p:nvPicPr>
          <p:cNvPr id="10" name="Graphic 9" descr="Schoolhouse outline">
            <a:extLst>
              <a:ext uri="{FF2B5EF4-FFF2-40B4-BE49-F238E27FC236}">
                <a16:creationId xmlns:a16="http://schemas.microsoft.com/office/drawing/2014/main" id="{7A5EC4A5-7F23-EF3D-6C2A-22E3662D98D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210950" y="1278389"/>
            <a:ext cx="1522999" cy="1522999"/>
          </a:xfrm>
          <a:prstGeom prst="rect">
            <a:avLst/>
          </a:prstGeom>
        </p:spPr>
      </p:pic>
      <p:pic>
        <p:nvPicPr>
          <p:cNvPr id="12" name="Graphic 11" descr="Bank outline">
            <a:extLst>
              <a:ext uri="{FF2B5EF4-FFF2-40B4-BE49-F238E27FC236}">
                <a16:creationId xmlns:a16="http://schemas.microsoft.com/office/drawing/2014/main" id="{58DD0E1D-FC92-DE92-C6AB-BC0F8477DC8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430535" y="4251185"/>
            <a:ext cx="914400" cy="914400"/>
          </a:xfrm>
          <a:prstGeom prst="rect">
            <a:avLst/>
          </a:prstGeom>
        </p:spPr>
      </p:pic>
      <p:pic>
        <p:nvPicPr>
          <p:cNvPr id="14" name="Graphic 13" descr="Baguette outline">
            <a:extLst>
              <a:ext uri="{FF2B5EF4-FFF2-40B4-BE49-F238E27FC236}">
                <a16:creationId xmlns:a16="http://schemas.microsoft.com/office/drawing/2014/main" id="{A466587C-E7EC-75DE-1C52-84283A402F5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636924" y="4251185"/>
            <a:ext cx="914400" cy="914400"/>
          </a:xfrm>
          <a:prstGeom prst="rect">
            <a:avLst/>
          </a:prstGeom>
        </p:spPr>
      </p:pic>
      <p:pic>
        <p:nvPicPr>
          <p:cNvPr id="15" name="Graphic 14" descr="City outline">
            <a:extLst>
              <a:ext uri="{FF2B5EF4-FFF2-40B4-BE49-F238E27FC236}">
                <a16:creationId xmlns:a16="http://schemas.microsoft.com/office/drawing/2014/main" id="{736D60F0-A0B4-26D5-91A2-8281CD65C5A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827287" y="4147642"/>
            <a:ext cx="1209543" cy="12095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5763F7-5AA7-1C0E-F508-C5A0BC57A7D5}"/>
              </a:ext>
            </a:extLst>
          </p:cNvPr>
          <p:cNvSpPr txBox="1"/>
          <p:nvPr/>
        </p:nvSpPr>
        <p:spPr>
          <a:xfrm>
            <a:off x="692854" y="1409859"/>
            <a:ext cx="44041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2500" dirty="0">
                <a:solidFill>
                  <a:schemeClr val="bg1"/>
                </a:solidFill>
              </a:rPr>
              <a:t>Rede de supermercados</a:t>
            </a:r>
          </a:p>
        </p:txBody>
      </p:sp>
    </p:spTree>
    <p:extLst>
      <p:ext uri="{BB962C8B-B14F-4D97-AF65-F5344CB8AC3E}">
        <p14:creationId xmlns:p14="http://schemas.microsoft.com/office/powerpoint/2010/main" val="4285453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510EE5-3A7F-3C0C-85AF-97241BFF80C4}"/>
              </a:ext>
            </a:extLst>
          </p:cNvPr>
          <p:cNvSpPr txBox="1"/>
          <p:nvPr/>
        </p:nvSpPr>
        <p:spPr>
          <a:xfrm>
            <a:off x="351593" y="958818"/>
            <a:ext cx="11602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Caso: Constituição de pessoa jurídica distribuidora em rede de supermercados 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7891239-8515-22B6-598C-BF5828262F92}"/>
              </a:ext>
            </a:extLst>
          </p:cNvPr>
          <p:cNvCxnSpPr>
            <a:cxnSpLocks/>
          </p:cNvCxnSpPr>
          <p:nvPr/>
        </p:nvCxnSpPr>
        <p:spPr>
          <a:xfrm flipH="1">
            <a:off x="4405971" y="2861103"/>
            <a:ext cx="439112" cy="567897"/>
          </a:xfrm>
          <a:prstGeom prst="straightConnector1">
            <a:avLst/>
          </a:prstGeom>
          <a:ln w="50800">
            <a:solidFill>
              <a:schemeClr val="bg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Schoolhouse outline">
            <a:extLst>
              <a:ext uri="{FF2B5EF4-FFF2-40B4-BE49-F238E27FC236}">
                <a16:creationId xmlns:a16="http://schemas.microsoft.com/office/drawing/2014/main" id="{C1149343-5731-9755-18C0-2FF809920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5528" y="1355038"/>
            <a:ext cx="1733524" cy="1733524"/>
          </a:xfrm>
          <a:prstGeom prst="rect">
            <a:avLst/>
          </a:prstGeom>
        </p:spPr>
      </p:pic>
      <p:pic>
        <p:nvPicPr>
          <p:cNvPr id="21" name="Graphic 20" descr="Shopping cart with solid fill">
            <a:extLst>
              <a:ext uri="{FF2B5EF4-FFF2-40B4-BE49-F238E27FC236}">
                <a16:creationId xmlns:a16="http://schemas.microsoft.com/office/drawing/2014/main" id="{956D3954-46D3-0760-E725-F8FFABD1A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30808" y="3532323"/>
            <a:ext cx="1384827" cy="1384827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5FA07B9-E1FD-7DF9-60AC-BC6191F0EAFF}"/>
              </a:ext>
            </a:extLst>
          </p:cNvPr>
          <p:cNvCxnSpPr>
            <a:cxnSpLocks/>
          </p:cNvCxnSpPr>
          <p:nvPr/>
        </p:nvCxnSpPr>
        <p:spPr>
          <a:xfrm>
            <a:off x="6819497" y="2866230"/>
            <a:ext cx="369534" cy="557642"/>
          </a:xfrm>
          <a:prstGeom prst="straightConnector1">
            <a:avLst/>
          </a:prstGeom>
          <a:ln w="50800">
            <a:solidFill>
              <a:schemeClr val="bg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 descr="Warehouse outline">
            <a:extLst>
              <a:ext uri="{FF2B5EF4-FFF2-40B4-BE49-F238E27FC236}">
                <a16:creationId xmlns:a16="http://schemas.microsoft.com/office/drawing/2014/main" id="{2D71A4C6-672B-0A7C-56FA-1693AC3627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40311" y="3375193"/>
            <a:ext cx="1432872" cy="143287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62BCF81-ADF7-3F3C-99EE-559287751E11}"/>
              </a:ext>
            </a:extLst>
          </p:cNvPr>
          <p:cNvSpPr txBox="1"/>
          <p:nvPr/>
        </p:nvSpPr>
        <p:spPr>
          <a:xfrm>
            <a:off x="3468762" y="4779626"/>
            <a:ext cx="16221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2500" dirty="0">
                <a:solidFill>
                  <a:schemeClr val="bg1"/>
                </a:solidFill>
              </a:rPr>
              <a:t>Atacado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1EBEEE-2360-DCE6-5B45-6D04B68D0936}"/>
              </a:ext>
            </a:extLst>
          </p:cNvPr>
          <p:cNvSpPr txBox="1"/>
          <p:nvPr/>
        </p:nvSpPr>
        <p:spPr>
          <a:xfrm>
            <a:off x="7590560" y="4883569"/>
            <a:ext cx="16221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2500" dirty="0">
                <a:solidFill>
                  <a:schemeClr val="bg1"/>
                </a:solidFill>
              </a:rPr>
              <a:t>Varejo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646DB5D-10D6-21F2-4FE2-243ED9751C02}"/>
              </a:ext>
            </a:extLst>
          </p:cNvPr>
          <p:cNvCxnSpPr>
            <a:cxnSpLocks/>
          </p:cNvCxnSpPr>
          <p:nvPr/>
        </p:nvCxnSpPr>
        <p:spPr>
          <a:xfrm flipV="1">
            <a:off x="5099013" y="4211614"/>
            <a:ext cx="1519220" cy="13122"/>
          </a:xfrm>
          <a:prstGeom prst="straightConnector1">
            <a:avLst/>
          </a:prstGeom>
          <a:ln w="50800">
            <a:solidFill>
              <a:schemeClr val="bg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BD9B75D-9F9F-7A78-2453-20AB72204C52}"/>
              </a:ext>
            </a:extLst>
          </p:cNvPr>
          <p:cNvSpPr txBox="1"/>
          <p:nvPr/>
        </p:nvSpPr>
        <p:spPr>
          <a:xfrm>
            <a:off x="190840" y="3579297"/>
            <a:ext cx="32779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Pessoa jurídica autônoma do Grupo para centralização das negociações, gestão de estoque e abastecimento das lojas.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0D250D-E867-4231-5179-6F7EF3CDD2E3}"/>
              </a:ext>
            </a:extLst>
          </p:cNvPr>
          <p:cNvSpPr txBox="1"/>
          <p:nvPr/>
        </p:nvSpPr>
        <p:spPr>
          <a:xfrm>
            <a:off x="3870228" y="5769262"/>
            <a:ext cx="4777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Benefício: aumento do crédito de PIS/COFINS. Tema 69 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83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510EE5-3A7F-3C0C-85AF-97241BFF80C4}"/>
              </a:ext>
            </a:extLst>
          </p:cNvPr>
          <p:cNvSpPr txBox="1"/>
          <p:nvPr/>
        </p:nvSpPr>
        <p:spPr>
          <a:xfrm>
            <a:off x="997055" y="1036816"/>
            <a:ext cx="1052391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BR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7891239-8515-22B6-598C-BF5828262F92}"/>
              </a:ext>
            </a:extLst>
          </p:cNvPr>
          <p:cNvCxnSpPr>
            <a:cxnSpLocks/>
          </p:cNvCxnSpPr>
          <p:nvPr/>
        </p:nvCxnSpPr>
        <p:spPr>
          <a:xfrm flipH="1">
            <a:off x="2700062" y="2781589"/>
            <a:ext cx="439112" cy="567897"/>
          </a:xfrm>
          <a:prstGeom prst="straightConnector1">
            <a:avLst/>
          </a:prstGeom>
          <a:ln w="50800">
            <a:solidFill>
              <a:schemeClr val="bg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Schoolhouse outline">
            <a:extLst>
              <a:ext uri="{FF2B5EF4-FFF2-40B4-BE49-F238E27FC236}">
                <a16:creationId xmlns:a16="http://schemas.microsoft.com/office/drawing/2014/main" id="{C1149343-5731-9755-18C0-2FF809920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84780" y="1166581"/>
            <a:ext cx="1733524" cy="1733524"/>
          </a:xfrm>
          <a:prstGeom prst="rect">
            <a:avLst/>
          </a:prstGeom>
        </p:spPr>
      </p:pic>
      <p:pic>
        <p:nvPicPr>
          <p:cNvPr id="21" name="Graphic 20" descr="Shopping cart with solid fill">
            <a:extLst>
              <a:ext uri="{FF2B5EF4-FFF2-40B4-BE49-F238E27FC236}">
                <a16:creationId xmlns:a16="http://schemas.microsoft.com/office/drawing/2014/main" id="{956D3954-46D3-0760-E725-F8FFABD1A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8814" y="3315672"/>
            <a:ext cx="1384827" cy="138482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6132090-038A-9FAE-50C3-2BD916CC49C9}"/>
              </a:ext>
            </a:extLst>
          </p:cNvPr>
          <p:cNvSpPr txBox="1"/>
          <p:nvPr/>
        </p:nvSpPr>
        <p:spPr>
          <a:xfrm>
            <a:off x="1840178" y="926580"/>
            <a:ext cx="44041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2500" dirty="0">
                <a:solidFill>
                  <a:schemeClr val="bg1"/>
                </a:solidFill>
              </a:rPr>
              <a:t>Rede de supermercados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5FA07B9-E1FD-7DF9-60AC-BC6191F0EAFF}"/>
              </a:ext>
            </a:extLst>
          </p:cNvPr>
          <p:cNvCxnSpPr>
            <a:cxnSpLocks/>
          </p:cNvCxnSpPr>
          <p:nvPr/>
        </p:nvCxnSpPr>
        <p:spPr>
          <a:xfrm>
            <a:off x="3704386" y="2815189"/>
            <a:ext cx="369534" cy="557642"/>
          </a:xfrm>
          <a:prstGeom prst="straightConnector1">
            <a:avLst/>
          </a:prstGeom>
          <a:ln w="50800">
            <a:solidFill>
              <a:schemeClr val="bg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 descr="Warehouse outline">
            <a:extLst>
              <a:ext uri="{FF2B5EF4-FFF2-40B4-BE49-F238E27FC236}">
                <a16:creationId xmlns:a16="http://schemas.microsoft.com/office/drawing/2014/main" id="{2D71A4C6-672B-0A7C-56FA-1693AC3627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9894" y="3212120"/>
            <a:ext cx="1432872" cy="143287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62BCF81-ADF7-3F3C-99EE-559287751E11}"/>
              </a:ext>
            </a:extLst>
          </p:cNvPr>
          <p:cNvSpPr txBox="1"/>
          <p:nvPr/>
        </p:nvSpPr>
        <p:spPr>
          <a:xfrm>
            <a:off x="1851379" y="4614367"/>
            <a:ext cx="16221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2500" dirty="0">
                <a:solidFill>
                  <a:schemeClr val="bg1"/>
                </a:solidFill>
              </a:rPr>
              <a:t>Atacado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1EBEEE-2360-DCE6-5B45-6D04B68D0936}"/>
              </a:ext>
            </a:extLst>
          </p:cNvPr>
          <p:cNvSpPr txBox="1"/>
          <p:nvPr/>
        </p:nvSpPr>
        <p:spPr>
          <a:xfrm>
            <a:off x="4215349" y="4700499"/>
            <a:ext cx="16221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2500" dirty="0">
                <a:solidFill>
                  <a:schemeClr val="bg1"/>
                </a:solidFill>
              </a:rPr>
              <a:t>Varejo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646DB5D-10D6-21F2-4FE2-243ED9751C02}"/>
              </a:ext>
            </a:extLst>
          </p:cNvPr>
          <p:cNvCxnSpPr>
            <a:cxnSpLocks/>
          </p:cNvCxnSpPr>
          <p:nvPr/>
        </p:nvCxnSpPr>
        <p:spPr>
          <a:xfrm>
            <a:off x="3242766" y="4051113"/>
            <a:ext cx="799507" cy="0"/>
          </a:xfrm>
          <a:prstGeom prst="straightConnector1">
            <a:avLst/>
          </a:prstGeom>
          <a:ln w="50800">
            <a:solidFill>
              <a:schemeClr val="bg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D0D250D-E867-4231-5179-6F7EF3CDD2E3}"/>
              </a:ext>
            </a:extLst>
          </p:cNvPr>
          <p:cNvSpPr txBox="1"/>
          <p:nvPr/>
        </p:nvSpPr>
        <p:spPr>
          <a:xfrm>
            <a:off x="1253736" y="5738027"/>
            <a:ext cx="4777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Benefício: aumento do crédito de PIS/COFINS. Tema 69 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4" name="Google Shape;255;p11" descr="Table&#10;&#10;Description automatically generated">
            <a:extLst>
              <a:ext uri="{FF2B5EF4-FFF2-40B4-BE49-F238E27FC236}">
                <a16:creationId xmlns:a16="http://schemas.microsoft.com/office/drawing/2014/main" id="{7370F123-5DB6-1B02-38D8-C228C943E87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54583" y="908824"/>
            <a:ext cx="4883681" cy="5157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1468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592</Words>
  <Application>Microsoft Office PowerPoint</Application>
  <PresentationFormat>Widescreen</PresentationFormat>
  <Paragraphs>240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Arial</vt:lpstr>
      <vt:lpstr>Calibri</vt:lpstr>
      <vt:lpstr>Calibri Light</vt:lpstr>
      <vt:lpstr>Times New Roman</vt:lpstr>
      <vt:lpstr>Tema do Office</vt:lpstr>
      <vt:lpstr>Planejamento tributário: segregação de atividades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Congresso IBET</cp:lastModifiedBy>
  <cp:revision>158</cp:revision>
  <dcterms:created xsi:type="dcterms:W3CDTF">2022-11-18T18:20:41Z</dcterms:created>
  <dcterms:modified xsi:type="dcterms:W3CDTF">2022-12-07T17:20:52Z</dcterms:modified>
</cp:coreProperties>
</file>