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482"/>
    <a:srgbClr val="0C2342"/>
    <a:srgbClr val="0B2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47000"/>
            </a:schemeClr>
          </a:solidFill>
        </p:spPr>
        <p:txBody>
          <a:bodyPr anchor="b"/>
          <a:lstStyle>
            <a:lvl1pPr algn="ctr"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49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B233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>
              <a:alpha val="18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0C2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1377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2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2CE946-027A-C608-966E-4102197DA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133" y="1828801"/>
            <a:ext cx="9825566" cy="4368800"/>
          </a:xfrm>
          <a:noFill/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Impactos das decisões judiciais sobre a sociedade, a economia e a política fiscal</a:t>
            </a:r>
            <a:endParaRPr lang="pt-BR" sz="1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9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9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Rafael Soares da Fonseca</a:t>
            </a:r>
            <a:endParaRPr lang="pt-BR" sz="9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9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Doutor USP e Titular FADISP</a:t>
            </a:r>
            <a:br>
              <a:rPr lang="pt-BR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9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4800" dirty="0">
                <a:solidFill>
                  <a:srgbClr val="D0A4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t-BR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32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126</cp:revision>
  <dcterms:created xsi:type="dcterms:W3CDTF">2022-11-18T18:20:41Z</dcterms:created>
  <dcterms:modified xsi:type="dcterms:W3CDTF">2022-12-08T13:36:13Z</dcterms:modified>
</cp:coreProperties>
</file>