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25" r:id="rId3"/>
    <p:sldId id="1448" r:id="rId4"/>
    <p:sldId id="1449" r:id="rId5"/>
    <p:sldId id="1455" r:id="rId6"/>
    <p:sldId id="1454" r:id="rId7"/>
    <p:sldId id="802" r:id="rId8"/>
    <p:sldId id="810" r:id="rId9"/>
    <p:sldId id="1446" r:id="rId10"/>
    <p:sldId id="1456" r:id="rId11"/>
    <p:sldId id="1457" r:id="rId12"/>
    <p:sldId id="1458" r:id="rId13"/>
    <p:sldId id="1459" r:id="rId14"/>
    <p:sldId id="1453" r:id="rId15"/>
    <p:sldId id="1460" r:id="rId16"/>
    <p:sldId id="1433" r:id="rId17"/>
    <p:sldId id="1461" r:id="rId18"/>
    <p:sldId id="1462" r:id="rId19"/>
    <p:sldId id="1463" r:id="rId20"/>
    <p:sldId id="1464" r:id="rId21"/>
    <p:sldId id="1465" r:id="rId22"/>
    <p:sldId id="1466" r:id="rId23"/>
    <p:sldId id="1467" r:id="rId24"/>
    <p:sldId id="257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661"/>
    <a:srgbClr val="00F66F"/>
    <a:srgbClr val="0C2342"/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7E93A-0698-47B4-897A-19AA5A0AA4E1}" v="3713" dt="2022-12-07T16:14:54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91E7AC-C4C4-4CEB-ACC0-353710EB7737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E3F0CC4-EA19-4767-B22C-99DBDE5DBD3C}">
      <dgm:prSet phldrT="[Texto]" custT="1"/>
      <dgm:spPr/>
      <dgm:t>
        <a:bodyPr/>
        <a:lstStyle/>
        <a:p>
          <a:pPr algn="ctr"/>
          <a:r>
            <a:rPr lang="pt-BR" sz="2000" b="1" dirty="0">
              <a:latin typeface="Lucida Sans" panose="020B0602030504020204" pitchFamily="34" charset="0"/>
            </a:rPr>
            <a:t>Chile</a:t>
          </a:r>
        </a:p>
      </dgm:t>
    </dgm:pt>
    <dgm:pt modelId="{E00FD565-0F83-47DB-AC70-2DD9FF1A2D5B}" type="parTrans" cxnId="{F2D78CD8-EFC1-43FE-9574-B39AF7C5CDA8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E046BB34-D9D8-4365-A0E8-B80AF51870F9}" type="sibTrans" cxnId="{F2D78CD8-EFC1-43FE-9574-B39AF7C5CDA8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BB359AE7-6909-43AB-ABDB-3AE24D594A5B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 err="1">
              <a:latin typeface="Lucida Sans" panose="020B0602030504020204" pitchFamily="34" charset="0"/>
            </a:rPr>
            <a:t>Betterfly</a:t>
          </a:r>
          <a:endParaRPr lang="pt-BR" sz="1900" dirty="0">
            <a:latin typeface="Lucida Sans" panose="020B0602030504020204" pitchFamily="34" charset="0"/>
          </a:endParaRPr>
        </a:p>
      </dgm:t>
    </dgm:pt>
    <dgm:pt modelId="{1E383712-AF59-42E8-8AA9-976EE2F7F82B}" type="parTrans" cxnId="{DEBFF495-D29B-49C5-BA37-55BD075E519F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B8D44252-5415-435B-A5A3-E12F218DBA4D}" type="sibTrans" cxnId="{DEBFF495-D29B-49C5-BA37-55BD075E519F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E9532A60-B411-4B61-AA24-C0FF1545824B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 err="1">
              <a:latin typeface="Lucida Sans" panose="020B0602030504020204" pitchFamily="34" charset="0"/>
            </a:rPr>
            <a:t>Cornershop</a:t>
          </a:r>
          <a:endParaRPr lang="pt-BR" sz="1900" dirty="0">
            <a:latin typeface="Lucida Sans" panose="020B0602030504020204" pitchFamily="34" charset="0"/>
          </a:endParaRPr>
        </a:p>
      </dgm:t>
    </dgm:pt>
    <dgm:pt modelId="{5B3382EE-C475-47D0-998C-819266CE1527}" type="parTrans" cxnId="{A80FC7B6-24D0-42EE-91EB-FA4B0EADD989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FB277B5C-9CD0-40B8-9887-9AA9C129AC40}" type="sibTrans" cxnId="{A80FC7B6-24D0-42EE-91EB-FA4B0EADD989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A0A3EC53-7D2E-4796-9538-E6B742ED175E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 err="1">
              <a:latin typeface="Lucida Sans" panose="020B0602030504020204" pitchFamily="34" charset="0"/>
            </a:rPr>
            <a:t>NotCo</a:t>
          </a:r>
          <a:endParaRPr lang="pt-BR" sz="1900" dirty="0">
            <a:latin typeface="Lucida Sans" panose="020B0602030504020204" pitchFamily="34" charset="0"/>
          </a:endParaRPr>
        </a:p>
      </dgm:t>
    </dgm:pt>
    <dgm:pt modelId="{C3A67C04-6A7A-4D68-965A-DDAD8F632F8E}" type="parTrans" cxnId="{9DBBE551-4D1C-45E4-A163-26D4C3BC14CC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133D1D3C-237B-43B7-9E3B-0A892E7A008F}" type="sibTrans" cxnId="{9DBBE551-4D1C-45E4-A163-26D4C3BC14CC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4D32586F-19CB-4526-8D61-C41446ABC967}">
      <dgm:prSet custT="1"/>
      <dgm:spPr/>
      <dgm:t>
        <a:bodyPr/>
        <a:lstStyle/>
        <a:p>
          <a:pPr algn="ctr"/>
          <a:r>
            <a:rPr lang="pt-BR" sz="2000" b="1" dirty="0">
              <a:latin typeface="Lucida Sans" panose="020B0602030504020204" pitchFamily="34" charset="0"/>
            </a:rPr>
            <a:t>Colômbia</a:t>
          </a:r>
        </a:p>
      </dgm:t>
    </dgm:pt>
    <dgm:pt modelId="{F99636BD-4BC1-4AE5-A45C-4ADB5744F018}" type="parTrans" cxnId="{0F9BB800-99D1-473B-9933-3679F6C53634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20EC5653-8932-475C-9741-56472488187D}" type="sibTrans" cxnId="{0F9BB800-99D1-473B-9933-3679F6C53634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4E457DCE-16E7-4616-8A27-AA9236973B45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 err="1">
              <a:latin typeface="Lucida Sans" panose="020B0602030504020204" pitchFamily="34" charset="0"/>
            </a:rPr>
            <a:t>Habi</a:t>
          </a:r>
          <a:endParaRPr lang="pt-BR" sz="1900" dirty="0">
            <a:latin typeface="Lucida Sans" panose="020B0602030504020204" pitchFamily="34" charset="0"/>
          </a:endParaRPr>
        </a:p>
      </dgm:t>
    </dgm:pt>
    <dgm:pt modelId="{06F9CBB9-DEE0-4E7E-8B83-8894FE4AF56A}" type="parTrans" cxnId="{F0717B06-3B71-4B43-90F5-9C6940DFDFEC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8395A621-B74B-4091-BD73-B871F7B99BEB}" type="sibTrans" cxnId="{F0717B06-3B71-4B43-90F5-9C6940DFDFEC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526F393A-03B9-4AF3-A6B1-5519EEAF816A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 err="1">
              <a:latin typeface="Lucida Sans" panose="020B0602030504020204" pitchFamily="34" charset="0"/>
            </a:rPr>
            <a:t>Rappi</a:t>
          </a:r>
          <a:endParaRPr lang="pt-BR" sz="1900" dirty="0">
            <a:latin typeface="Lucida Sans" panose="020B0602030504020204" pitchFamily="34" charset="0"/>
          </a:endParaRPr>
        </a:p>
      </dgm:t>
    </dgm:pt>
    <dgm:pt modelId="{9AF9B722-2DBB-465A-8C0A-ECE0A407FC83}" type="parTrans" cxnId="{DD8F209A-5700-4A9C-900F-C60BFA05D6F2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1EA77C67-C134-42D5-A484-D99CB96191FB}" type="sibTrans" cxnId="{DD8F209A-5700-4A9C-900F-C60BFA05D6F2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06A129E1-3DC3-48EC-AC0D-EA133336521A}">
      <dgm:prSet phldrT="[Texto]" custT="1"/>
      <dgm:spPr/>
      <dgm:t>
        <a:bodyPr/>
        <a:lstStyle/>
        <a:p>
          <a:pPr algn="ctr"/>
          <a:r>
            <a:rPr lang="pt-BR" sz="2000" b="1" dirty="0">
              <a:latin typeface="Lucida Sans" panose="020B0602030504020204" pitchFamily="34" charset="0"/>
            </a:rPr>
            <a:t> Argentina</a:t>
          </a:r>
        </a:p>
      </dgm:t>
    </dgm:pt>
    <dgm:pt modelId="{B53BE17B-8AAA-48E8-89A9-2D2CA7E89C47}" type="sibTrans" cxnId="{C22E49FB-E4FC-4EB0-AEE2-3FDCB56BE218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9FA29A56-832F-43CA-96BC-704C271F6083}" type="parTrans" cxnId="{C22E49FB-E4FC-4EB0-AEE2-3FDCB56BE218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4C417470-24D4-42C3-9557-AE8CBEE89957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>
              <a:latin typeface="Lucida Sans" panose="020B0602030504020204" pitchFamily="34" charset="0"/>
            </a:rPr>
            <a:t>Auth0</a:t>
          </a:r>
        </a:p>
      </dgm:t>
    </dgm:pt>
    <dgm:pt modelId="{F689D8BD-9CD3-44F4-8B0E-2E0F04ED116D}" type="sibTrans" cxnId="{F288DD71-AA15-4AC9-BD95-26B305AB54AB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A583CB06-9037-42EC-909A-B7B619B24E83}" type="parTrans" cxnId="{F288DD71-AA15-4AC9-BD95-26B305AB54AB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C8DB233E-953F-4EC8-9845-B45E345C704B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>
              <a:latin typeface="Lucida Sans" panose="020B0602030504020204" pitchFamily="34" charset="0"/>
            </a:rPr>
            <a:t>Despegar</a:t>
          </a:r>
        </a:p>
      </dgm:t>
    </dgm:pt>
    <dgm:pt modelId="{D6208E25-8F30-48D9-9FA5-8F94F389EC81}" type="sibTrans" cxnId="{8C1AA728-34A1-43DD-8268-D119306DEF13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F54EBACF-B9BE-4FA1-AED8-A72C79D46673}" type="parTrans" cxnId="{8C1AA728-34A1-43DD-8268-D119306DEF13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02AFAA11-20BA-4055-A2E1-65ED61F7D9DC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 err="1">
              <a:latin typeface="Lucida Sans" panose="020B0602030504020204" pitchFamily="34" charset="0"/>
            </a:rPr>
            <a:t>Globant</a:t>
          </a:r>
          <a:endParaRPr lang="pt-BR" sz="1900" dirty="0">
            <a:latin typeface="Lucida Sans" panose="020B0602030504020204" pitchFamily="34" charset="0"/>
          </a:endParaRPr>
        </a:p>
      </dgm:t>
    </dgm:pt>
    <dgm:pt modelId="{5D680654-3BAF-44CA-AB6C-DF7F9B83AEB8}" type="sibTrans" cxnId="{4771BD52-5D8F-45C1-BAEC-FC9E04A34C70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20D77329-8861-47F7-B214-9331987BAE6E}" type="parTrans" cxnId="{4771BD52-5D8F-45C1-BAEC-FC9E04A34C70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FE2D5D24-ADFC-443B-AFE0-61661F46CD6D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 err="1">
              <a:latin typeface="Lucida Sans" panose="020B0602030504020204" pitchFamily="34" charset="0"/>
            </a:rPr>
            <a:t>MercadoLibre</a:t>
          </a:r>
          <a:endParaRPr lang="pt-BR" sz="1900" dirty="0">
            <a:latin typeface="Lucida Sans" panose="020B0602030504020204" pitchFamily="34" charset="0"/>
          </a:endParaRPr>
        </a:p>
      </dgm:t>
    </dgm:pt>
    <dgm:pt modelId="{33B692EE-1164-4E35-B660-9926FCE96BD2}" type="sibTrans" cxnId="{41A37E31-A9A6-4DCF-8C21-24C3B7B894C3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D2FA95A8-8BAF-465F-8877-8B6621A7328B}" type="parTrans" cxnId="{41A37E31-A9A6-4DCF-8C21-24C3B7B894C3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316E13CD-5794-42CB-875A-B803199221B4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>
              <a:latin typeface="Lucida Sans" panose="020B0602030504020204" pitchFamily="34" charset="0"/>
            </a:rPr>
            <a:t>OLX</a:t>
          </a:r>
        </a:p>
      </dgm:t>
    </dgm:pt>
    <dgm:pt modelId="{07EBC670-EF6E-4E0F-9D72-8CDDC4B87AC5}" type="sibTrans" cxnId="{7DFDAE90-3625-43E6-B951-774B2F56BBB4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C13B0D04-1F22-429D-AEDF-FBCA7260243A}" type="parTrans" cxnId="{7DFDAE90-3625-43E6-B951-774B2F56BBB4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18E5FA45-3D95-4304-97D4-26DD725B7D21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es-ES" sz="1900" dirty="0">
              <a:latin typeface="Lucida Sans" panose="020B0602030504020204" pitchFamily="34" charset="0"/>
            </a:rPr>
            <a:t>Prisma Medios de Pago</a:t>
          </a:r>
          <a:endParaRPr lang="pt-BR" sz="1900" dirty="0">
            <a:latin typeface="Lucida Sans" panose="020B0602030504020204" pitchFamily="34" charset="0"/>
          </a:endParaRPr>
        </a:p>
      </dgm:t>
    </dgm:pt>
    <dgm:pt modelId="{0D80F434-EF21-42EB-A63F-280533172E9E}" type="sibTrans" cxnId="{2BCCD248-E54E-4EC5-B15E-D6A4175F6BE3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CC8D418F-E953-48F8-B4BE-E192AD9E3E0C}" type="parTrans" cxnId="{2BCCD248-E54E-4EC5-B15E-D6A4175F6BE3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1D2BB3F1-66C8-4C3F-B343-BDB0BF781055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 err="1">
              <a:latin typeface="Lucida Sans" panose="020B0602030504020204" pitchFamily="34" charset="0"/>
            </a:rPr>
            <a:t>Tiendanube</a:t>
          </a:r>
          <a:r>
            <a:rPr lang="pt-BR" sz="1900" dirty="0">
              <a:latin typeface="Lucida Sans" panose="020B0602030504020204" pitchFamily="34" charset="0"/>
            </a:rPr>
            <a:t>/</a:t>
          </a:r>
          <a:r>
            <a:rPr lang="pt-BR" sz="1900" dirty="0" err="1">
              <a:latin typeface="Lucida Sans" panose="020B0602030504020204" pitchFamily="34" charset="0"/>
            </a:rPr>
            <a:t>Nuvemshop</a:t>
          </a:r>
          <a:endParaRPr lang="pt-BR" sz="1900" dirty="0">
            <a:latin typeface="Lucida Sans" panose="020B0602030504020204" pitchFamily="34" charset="0"/>
          </a:endParaRPr>
        </a:p>
      </dgm:t>
    </dgm:pt>
    <dgm:pt modelId="{657A2688-BAAD-4CDB-82D3-D75AF902C75B}" type="sibTrans" cxnId="{19BA0AB2-552F-4B66-8CC2-26157C8848A4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CECDB8C8-73D0-44DE-A4C7-917C81F68718}" type="parTrans" cxnId="{19BA0AB2-552F-4B66-8CC2-26157C8848A4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F9852C14-A5A6-4A5A-A53C-8ABD92604BC7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>
              <a:latin typeface="Lucida Sans" panose="020B0602030504020204" pitchFamily="34" charset="0"/>
            </a:rPr>
            <a:t>Ualá</a:t>
          </a:r>
        </a:p>
      </dgm:t>
    </dgm:pt>
    <dgm:pt modelId="{BEC4BBB6-3EA8-4611-B7AB-3E47E9E76C59}" type="sibTrans" cxnId="{F6D72C82-D9E2-4E16-B037-79D3669AEB39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41256E77-CE1B-4E08-9082-DFCDEC3A6BD8}" type="parTrans" cxnId="{F6D72C82-D9E2-4E16-B037-79D3669AEB39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020FDFA0-422C-47C6-A7AF-05325CFB2F2D}">
      <dgm:prSet custT="1"/>
      <dgm:spPr/>
      <dgm:t>
        <a:bodyPr/>
        <a:lstStyle/>
        <a:p>
          <a:pPr algn="ctr"/>
          <a:r>
            <a:rPr lang="pt-BR" sz="2000" b="1" dirty="0">
              <a:latin typeface="Lucida Sans" panose="020B0602030504020204" pitchFamily="34" charset="0"/>
            </a:rPr>
            <a:t>México</a:t>
          </a:r>
        </a:p>
      </dgm:t>
    </dgm:pt>
    <dgm:pt modelId="{1B2B28D6-74B6-48E4-BECD-8587505500B8}" type="sibTrans" cxnId="{7CAFBE75-F543-4123-B511-290D3E9B9A79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3D665FFA-73E7-48C4-9B07-604A8B16EB23}" type="parTrans" cxnId="{7CAFBE75-F543-4123-B511-290D3E9B9A79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179AA1DA-2B15-44A2-896B-7700139FA9BA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 err="1">
              <a:latin typeface="Lucida Sans" panose="020B0602030504020204" pitchFamily="34" charset="0"/>
            </a:rPr>
            <a:t>Bitso</a:t>
          </a:r>
          <a:endParaRPr lang="pt-BR" sz="1900" dirty="0">
            <a:latin typeface="Lucida Sans" panose="020B0602030504020204" pitchFamily="34" charset="0"/>
          </a:endParaRPr>
        </a:p>
      </dgm:t>
    </dgm:pt>
    <dgm:pt modelId="{5B86B93C-21D1-4A77-BDA2-9F4856505EEA}" type="sibTrans" cxnId="{22DA3816-4AE4-4A9D-976A-D133EEFC3A46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E5703B53-8AB9-437C-A37F-4F2206C297D0}" type="parTrans" cxnId="{22DA3816-4AE4-4A9D-976A-D133EEFC3A46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D5A72423-C6EC-4200-BF5F-98AF4F7A7AB8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>
              <a:latin typeface="Lucida Sans" panose="020B0602030504020204" pitchFamily="34" charset="0"/>
            </a:rPr>
            <a:t>Clara</a:t>
          </a:r>
        </a:p>
      </dgm:t>
    </dgm:pt>
    <dgm:pt modelId="{07FFF207-B5B7-4094-8E42-EB84F9BF28DC}" type="sibTrans" cxnId="{DBCDB1C4-6D65-43E3-818A-2FDC21C14736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710831EC-A0FA-40AC-A065-7AC1B76812A5}" type="parTrans" cxnId="{DBCDB1C4-6D65-43E3-818A-2FDC21C14736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A52925C2-EBE1-4263-8734-3E0265C8CAED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>
              <a:latin typeface="Lucida Sans" panose="020B0602030504020204" pitchFamily="34" charset="0"/>
            </a:rPr>
            <a:t>Clip</a:t>
          </a:r>
        </a:p>
      </dgm:t>
    </dgm:pt>
    <dgm:pt modelId="{B5C2CB55-1549-4755-B84E-89E24AB5261E}" type="sibTrans" cxnId="{0515A6B3-B75A-43F5-8A2D-89F4649A2611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73D14FE6-FE87-4F14-A588-112F596FAFB3}" type="parTrans" cxnId="{0515A6B3-B75A-43F5-8A2D-89F4649A2611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B0B24F0D-C483-4524-9C46-0E9C11FF681E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 err="1">
              <a:latin typeface="Lucida Sans" panose="020B0602030504020204" pitchFamily="34" charset="0"/>
            </a:rPr>
            <a:t>Kavak</a:t>
          </a:r>
          <a:endParaRPr lang="pt-BR" sz="1900" dirty="0">
            <a:latin typeface="Lucida Sans" panose="020B0602030504020204" pitchFamily="34" charset="0"/>
          </a:endParaRPr>
        </a:p>
      </dgm:t>
    </dgm:pt>
    <dgm:pt modelId="{D98D0ABE-1F50-4356-8017-99260576C67C}" type="sibTrans" cxnId="{46EE7191-57BC-4BCB-BB81-DEE6627C9033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5C26637D-8304-4D77-80AB-CDDC6D00FE7D}" type="parTrans" cxnId="{46EE7191-57BC-4BCB-BB81-DEE6627C9033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CD861A34-285D-4E98-8279-8FBA92F4754F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 err="1">
              <a:latin typeface="Lucida Sans" panose="020B0602030504020204" pitchFamily="34" charset="0"/>
            </a:rPr>
            <a:t>Konfío</a:t>
          </a:r>
          <a:endParaRPr lang="pt-BR" sz="1900" dirty="0">
            <a:latin typeface="Lucida Sans" panose="020B0602030504020204" pitchFamily="34" charset="0"/>
          </a:endParaRPr>
        </a:p>
      </dgm:t>
    </dgm:pt>
    <dgm:pt modelId="{0C08DAEC-5110-4263-AD0E-AEB7E303EF0F}" type="sibTrans" cxnId="{B13EF6DD-6641-450B-8053-09B1AD3DC3FF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AE680348-D34F-4E55-8678-1F29CAA0A7F0}" type="parTrans" cxnId="{B13EF6DD-6641-450B-8053-09B1AD3DC3FF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A94A7B1F-EC7D-468C-9EDF-4851CE48F272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 err="1">
              <a:latin typeface="Lucida Sans" panose="020B0602030504020204" pitchFamily="34" charset="0"/>
            </a:rPr>
            <a:t>Incode</a:t>
          </a:r>
          <a:endParaRPr lang="pt-BR" sz="1900" dirty="0">
            <a:latin typeface="Lucida Sans" panose="020B0602030504020204" pitchFamily="34" charset="0"/>
          </a:endParaRPr>
        </a:p>
      </dgm:t>
    </dgm:pt>
    <dgm:pt modelId="{9C1EDE73-E3C6-470A-9D2F-660237A005D1}" type="sibTrans" cxnId="{567627AE-6A5F-40D5-A79C-51CA63CAEA6F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A63990E8-A643-49E9-9D35-1BE2AB88FAB2}" type="parTrans" cxnId="{567627AE-6A5F-40D5-A79C-51CA63CAEA6F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A1609797-3983-4887-B558-821BE607CCE8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 err="1">
              <a:latin typeface="Lucida Sans" panose="020B0602030504020204" pitchFamily="34" charset="0"/>
            </a:rPr>
            <a:t>Merama</a:t>
          </a:r>
          <a:endParaRPr lang="pt-BR" sz="1900" dirty="0">
            <a:latin typeface="Lucida Sans" panose="020B0602030504020204" pitchFamily="34" charset="0"/>
          </a:endParaRPr>
        </a:p>
      </dgm:t>
    </dgm:pt>
    <dgm:pt modelId="{3F2FFC3C-E37E-4B55-9671-5B0DE5469AE7}" type="sibTrans" cxnId="{8D288E7F-0887-48A6-82B8-047DDF142FB3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8564D878-408F-4CCC-AC6A-994A513AD3D6}" type="parTrans" cxnId="{8D288E7F-0887-48A6-82B8-047DDF142FB3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F2491944-4A68-4B3E-AA7C-F1D14B409791}">
      <dgm:prSet custT="1"/>
      <dgm:spPr/>
      <dgm:t>
        <a:bodyPr/>
        <a:lstStyle/>
        <a:p>
          <a:pPr algn="l">
            <a:buFont typeface="+mj-lt"/>
            <a:buAutoNum type="arabicPeriod"/>
          </a:pPr>
          <a:r>
            <a:rPr lang="pt-BR" sz="1900" dirty="0" err="1">
              <a:latin typeface="Lucida Sans" panose="020B0602030504020204" pitchFamily="34" charset="0"/>
            </a:rPr>
            <a:t>Nowports</a:t>
          </a:r>
          <a:endParaRPr lang="pt-BR" sz="1900" dirty="0">
            <a:latin typeface="Lucida Sans" panose="020B0602030504020204" pitchFamily="34" charset="0"/>
          </a:endParaRPr>
        </a:p>
      </dgm:t>
    </dgm:pt>
    <dgm:pt modelId="{48FABBF3-0F96-4342-9FBF-2229E74717B9}" type="sibTrans" cxnId="{B6960BB1-7044-4894-A1E8-6D16B2025B3B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F684DE3B-1A14-46AE-8993-E104A7D8E420}" type="parTrans" cxnId="{B6960BB1-7044-4894-A1E8-6D16B2025B3B}">
      <dgm:prSet/>
      <dgm:spPr/>
      <dgm:t>
        <a:bodyPr/>
        <a:lstStyle/>
        <a:p>
          <a:pPr algn="l"/>
          <a:endParaRPr lang="pt-BR" sz="3600">
            <a:latin typeface="Lucida Sans" panose="020B0602030504020204" pitchFamily="34" charset="0"/>
          </a:endParaRPr>
        </a:p>
      </dgm:t>
    </dgm:pt>
    <dgm:pt modelId="{57732FEC-9463-438F-B820-D9AA68CCE128}">
      <dgm:prSet custT="1"/>
      <dgm:spPr/>
      <dgm:t>
        <a:bodyPr/>
        <a:lstStyle/>
        <a:p>
          <a:pPr algn="l">
            <a:buFont typeface="+mj-lt"/>
            <a:buAutoNum type="arabicPeriod"/>
          </a:pPr>
          <a:endParaRPr lang="pt-BR" sz="1900" dirty="0">
            <a:latin typeface="Lucida Sans" panose="020B0602030504020204" pitchFamily="34" charset="0"/>
          </a:endParaRPr>
        </a:p>
      </dgm:t>
    </dgm:pt>
    <dgm:pt modelId="{9F0728FA-0105-4005-BD14-A375EF77BBB4}" type="parTrans" cxnId="{2E25E2EF-C1A0-4269-A87C-6297D67EF838}">
      <dgm:prSet/>
      <dgm:spPr/>
      <dgm:t>
        <a:bodyPr/>
        <a:lstStyle/>
        <a:p>
          <a:endParaRPr lang="pt-BR"/>
        </a:p>
      </dgm:t>
    </dgm:pt>
    <dgm:pt modelId="{279899D5-B4B8-4EED-B1BF-B49CD5CF5965}" type="sibTrans" cxnId="{2E25E2EF-C1A0-4269-A87C-6297D67EF838}">
      <dgm:prSet/>
      <dgm:spPr/>
      <dgm:t>
        <a:bodyPr/>
        <a:lstStyle/>
        <a:p>
          <a:endParaRPr lang="pt-BR"/>
        </a:p>
      </dgm:t>
    </dgm:pt>
    <dgm:pt modelId="{3C986675-B07E-4AC4-89A6-8D125DF701C3}">
      <dgm:prSet custT="1"/>
      <dgm:spPr/>
      <dgm:t>
        <a:bodyPr/>
        <a:lstStyle/>
        <a:p>
          <a:pPr algn="l">
            <a:buFont typeface="+mj-lt"/>
            <a:buAutoNum type="arabicPeriod"/>
          </a:pPr>
          <a:endParaRPr lang="pt-BR" sz="1900" dirty="0">
            <a:latin typeface="Lucida Sans" panose="020B0602030504020204" pitchFamily="34" charset="0"/>
          </a:endParaRPr>
        </a:p>
      </dgm:t>
    </dgm:pt>
    <dgm:pt modelId="{DE858A65-E855-4121-B9F1-C8C9279E2586}" type="parTrans" cxnId="{96ADB051-AC68-4F5C-8990-6D15BA049589}">
      <dgm:prSet/>
      <dgm:spPr/>
      <dgm:t>
        <a:bodyPr/>
        <a:lstStyle/>
        <a:p>
          <a:endParaRPr lang="pt-BR"/>
        </a:p>
      </dgm:t>
    </dgm:pt>
    <dgm:pt modelId="{CE6D7C14-1E94-46F1-9ABC-CEEAF6614238}" type="sibTrans" cxnId="{96ADB051-AC68-4F5C-8990-6D15BA049589}">
      <dgm:prSet/>
      <dgm:spPr/>
      <dgm:t>
        <a:bodyPr/>
        <a:lstStyle/>
        <a:p>
          <a:endParaRPr lang="pt-BR"/>
        </a:p>
      </dgm:t>
    </dgm:pt>
    <dgm:pt modelId="{745F0620-F94F-4BAF-A650-EC2B286999BA}">
      <dgm:prSet custT="1"/>
      <dgm:spPr/>
      <dgm:t>
        <a:bodyPr/>
        <a:lstStyle/>
        <a:p>
          <a:pPr algn="l">
            <a:buFont typeface="+mj-lt"/>
            <a:buAutoNum type="arabicPeriod"/>
          </a:pPr>
          <a:endParaRPr lang="pt-BR" sz="1900" dirty="0">
            <a:latin typeface="Lucida Sans" panose="020B0602030504020204" pitchFamily="34" charset="0"/>
          </a:endParaRPr>
        </a:p>
      </dgm:t>
    </dgm:pt>
    <dgm:pt modelId="{8896C3C9-7F5B-4279-A0B5-5A7FA362378A}" type="parTrans" cxnId="{08604874-9445-4605-BB19-C26BD80D37B5}">
      <dgm:prSet/>
      <dgm:spPr/>
      <dgm:t>
        <a:bodyPr/>
        <a:lstStyle/>
        <a:p>
          <a:endParaRPr lang="pt-BR"/>
        </a:p>
      </dgm:t>
    </dgm:pt>
    <dgm:pt modelId="{C37E713F-08EE-4C2B-BE83-DEDC83397A8E}" type="sibTrans" cxnId="{08604874-9445-4605-BB19-C26BD80D37B5}">
      <dgm:prSet/>
      <dgm:spPr/>
      <dgm:t>
        <a:bodyPr/>
        <a:lstStyle/>
        <a:p>
          <a:endParaRPr lang="pt-BR"/>
        </a:p>
      </dgm:t>
    </dgm:pt>
    <dgm:pt modelId="{897B1573-B3B0-431B-81BF-B0DA849A4E1F}" type="pres">
      <dgm:prSet presAssocID="{B391E7AC-C4C4-4CEB-ACC0-353710EB7737}" presName="Name0" presStyleCnt="0">
        <dgm:presLayoutVars>
          <dgm:dir/>
          <dgm:animLvl val="lvl"/>
          <dgm:resizeHandles val="exact"/>
        </dgm:presLayoutVars>
      </dgm:prSet>
      <dgm:spPr/>
    </dgm:pt>
    <dgm:pt modelId="{AED0AC68-3354-426C-A38F-7E456F2E3396}" type="pres">
      <dgm:prSet presAssocID="{06A129E1-3DC3-48EC-AC0D-EA133336521A}" presName="composite" presStyleCnt="0"/>
      <dgm:spPr/>
    </dgm:pt>
    <dgm:pt modelId="{1771D4B9-5674-47E6-97FE-2505F631DAC3}" type="pres">
      <dgm:prSet presAssocID="{06A129E1-3DC3-48EC-AC0D-EA133336521A}" presName="parTx" presStyleLbl="alignNode1" presStyleIdx="0" presStyleCnt="4" custScaleX="109688">
        <dgm:presLayoutVars>
          <dgm:chMax val="0"/>
          <dgm:chPref val="0"/>
          <dgm:bulletEnabled val="1"/>
        </dgm:presLayoutVars>
      </dgm:prSet>
      <dgm:spPr/>
    </dgm:pt>
    <dgm:pt modelId="{19757ECD-73EF-4CDF-9634-4388D36800AD}" type="pres">
      <dgm:prSet presAssocID="{06A129E1-3DC3-48EC-AC0D-EA133336521A}" presName="desTx" presStyleLbl="alignAccFollowNode1" presStyleIdx="0" presStyleCnt="4" custScaleX="109688">
        <dgm:presLayoutVars>
          <dgm:bulletEnabled val="1"/>
        </dgm:presLayoutVars>
      </dgm:prSet>
      <dgm:spPr/>
    </dgm:pt>
    <dgm:pt modelId="{37CAAAA6-EEEB-41D2-8A24-2EAD71395D1C}" type="pres">
      <dgm:prSet presAssocID="{B53BE17B-8AAA-48E8-89A9-2D2CA7E89C47}" presName="space" presStyleCnt="0"/>
      <dgm:spPr/>
    </dgm:pt>
    <dgm:pt modelId="{A86A8D9B-1357-424C-8949-1548160F5C53}" type="pres">
      <dgm:prSet presAssocID="{4E3F0CC4-EA19-4767-B22C-99DBDE5DBD3C}" presName="composite" presStyleCnt="0"/>
      <dgm:spPr/>
    </dgm:pt>
    <dgm:pt modelId="{E9CD4A79-01C3-448E-A14B-881EB224210E}" type="pres">
      <dgm:prSet presAssocID="{4E3F0CC4-EA19-4767-B22C-99DBDE5DBD3C}" presName="parTx" presStyleLbl="alignNode1" presStyleIdx="1" presStyleCnt="4" custScaleX="109688">
        <dgm:presLayoutVars>
          <dgm:chMax val="0"/>
          <dgm:chPref val="0"/>
          <dgm:bulletEnabled val="1"/>
        </dgm:presLayoutVars>
      </dgm:prSet>
      <dgm:spPr/>
    </dgm:pt>
    <dgm:pt modelId="{B6FBE290-02A8-47CC-B3E7-E38312F6A138}" type="pres">
      <dgm:prSet presAssocID="{4E3F0CC4-EA19-4767-B22C-99DBDE5DBD3C}" presName="desTx" presStyleLbl="alignAccFollowNode1" presStyleIdx="1" presStyleCnt="4" custScaleX="109688">
        <dgm:presLayoutVars>
          <dgm:bulletEnabled val="1"/>
        </dgm:presLayoutVars>
      </dgm:prSet>
      <dgm:spPr/>
    </dgm:pt>
    <dgm:pt modelId="{0B9077DB-964A-464E-B7D4-246CFE463572}" type="pres">
      <dgm:prSet presAssocID="{E046BB34-D9D8-4365-A0E8-B80AF51870F9}" presName="space" presStyleCnt="0"/>
      <dgm:spPr/>
    </dgm:pt>
    <dgm:pt modelId="{CB95333B-9BC4-4561-958E-399C342DA797}" type="pres">
      <dgm:prSet presAssocID="{4D32586F-19CB-4526-8D61-C41446ABC967}" presName="composite" presStyleCnt="0"/>
      <dgm:spPr/>
    </dgm:pt>
    <dgm:pt modelId="{A2446853-6D63-435A-9D7D-DD48FF5D9ED4}" type="pres">
      <dgm:prSet presAssocID="{4D32586F-19CB-4526-8D61-C41446ABC967}" presName="parTx" presStyleLbl="alignNode1" presStyleIdx="2" presStyleCnt="4" custScaleX="109688">
        <dgm:presLayoutVars>
          <dgm:chMax val="0"/>
          <dgm:chPref val="0"/>
          <dgm:bulletEnabled val="1"/>
        </dgm:presLayoutVars>
      </dgm:prSet>
      <dgm:spPr/>
    </dgm:pt>
    <dgm:pt modelId="{758100E8-CC11-4331-84A2-751D6C06CC88}" type="pres">
      <dgm:prSet presAssocID="{4D32586F-19CB-4526-8D61-C41446ABC967}" presName="desTx" presStyleLbl="alignAccFollowNode1" presStyleIdx="2" presStyleCnt="4" custScaleX="109688">
        <dgm:presLayoutVars>
          <dgm:bulletEnabled val="1"/>
        </dgm:presLayoutVars>
      </dgm:prSet>
      <dgm:spPr/>
    </dgm:pt>
    <dgm:pt modelId="{BA208787-3C93-447A-B19D-EA0DFA026E1C}" type="pres">
      <dgm:prSet presAssocID="{20EC5653-8932-475C-9741-56472488187D}" presName="space" presStyleCnt="0"/>
      <dgm:spPr/>
    </dgm:pt>
    <dgm:pt modelId="{F7D653C1-3A6C-46B4-B6CD-76218C6E5CE0}" type="pres">
      <dgm:prSet presAssocID="{020FDFA0-422C-47C6-A7AF-05325CFB2F2D}" presName="composite" presStyleCnt="0"/>
      <dgm:spPr/>
    </dgm:pt>
    <dgm:pt modelId="{30826931-A1AB-4F71-9409-7894489E2269}" type="pres">
      <dgm:prSet presAssocID="{020FDFA0-422C-47C6-A7AF-05325CFB2F2D}" presName="parTx" presStyleLbl="alignNode1" presStyleIdx="3" presStyleCnt="4" custScaleX="109688">
        <dgm:presLayoutVars>
          <dgm:chMax val="0"/>
          <dgm:chPref val="0"/>
          <dgm:bulletEnabled val="1"/>
        </dgm:presLayoutVars>
      </dgm:prSet>
      <dgm:spPr/>
    </dgm:pt>
    <dgm:pt modelId="{588D3A67-FABA-4331-89F6-E91036342CC8}" type="pres">
      <dgm:prSet presAssocID="{020FDFA0-422C-47C6-A7AF-05325CFB2F2D}" presName="desTx" presStyleLbl="alignAccFollowNode1" presStyleIdx="3" presStyleCnt="4" custScaleX="109688">
        <dgm:presLayoutVars>
          <dgm:bulletEnabled val="1"/>
        </dgm:presLayoutVars>
      </dgm:prSet>
      <dgm:spPr/>
    </dgm:pt>
  </dgm:ptLst>
  <dgm:cxnLst>
    <dgm:cxn modelId="{8D1B0500-33F0-4A9F-B068-1759AF0B6E41}" type="presOf" srcId="{A1609797-3983-4887-B558-821BE607CCE8}" destId="{588D3A67-FABA-4331-89F6-E91036342CC8}" srcOrd="0" destOrd="6" presId="urn:microsoft.com/office/officeart/2005/8/layout/hList1"/>
    <dgm:cxn modelId="{0F9BB800-99D1-473B-9933-3679F6C53634}" srcId="{B391E7AC-C4C4-4CEB-ACC0-353710EB7737}" destId="{4D32586F-19CB-4526-8D61-C41446ABC967}" srcOrd="2" destOrd="0" parTransId="{F99636BD-4BC1-4AE5-A45C-4ADB5744F018}" sibTransId="{20EC5653-8932-475C-9741-56472488187D}"/>
    <dgm:cxn modelId="{F0717B06-3B71-4B43-90F5-9C6940DFDFEC}" srcId="{4D32586F-19CB-4526-8D61-C41446ABC967}" destId="{4E457DCE-16E7-4616-8A27-AA9236973B45}" srcOrd="0" destOrd="0" parTransId="{06F9CBB9-DEE0-4E7E-8B83-8894FE4AF56A}" sibTransId="{8395A621-B74B-4091-BD73-B871F7B99BEB}"/>
    <dgm:cxn modelId="{610AAB0A-F150-4CB5-BAA0-0B5DF99E0128}" type="presOf" srcId="{F9852C14-A5A6-4A5A-A53C-8ABD92604BC7}" destId="{19757ECD-73EF-4CDF-9634-4388D36800AD}" srcOrd="0" destOrd="7" presId="urn:microsoft.com/office/officeart/2005/8/layout/hList1"/>
    <dgm:cxn modelId="{9299B90A-8394-490E-821B-F2A553D535D6}" type="presOf" srcId="{F2491944-4A68-4B3E-AA7C-F1D14B409791}" destId="{588D3A67-FABA-4331-89F6-E91036342CC8}" srcOrd="0" destOrd="7" presId="urn:microsoft.com/office/officeart/2005/8/layout/hList1"/>
    <dgm:cxn modelId="{55E8870B-A744-46B8-A4F7-F356992AFC65}" type="presOf" srcId="{A0A3EC53-7D2E-4796-9538-E6B742ED175E}" destId="{B6FBE290-02A8-47CC-B3E7-E38312F6A138}" srcOrd="0" destOrd="4" presId="urn:microsoft.com/office/officeart/2005/8/layout/hList1"/>
    <dgm:cxn modelId="{F2AC2C0D-9461-4D66-B442-F2BD76BB60C7}" type="presOf" srcId="{4E3F0CC4-EA19-4767-B22C-99DBDE5DBD3C}" destId="{E9CD4A79-01C3-448E-A14B-881EB224210E}" srcOrd="0" destOrd="0" presId="urn:microsoft.com/office/officeart/2005/8/layout/hList1"/>
    <dgm:cxn modelId="{22DA3816-4AE4-4A9D-976A-D133EEFC3A46}" srcId="{020FDFA0-422C-47C6-A7AF-05325CFB2F2D}" destId="{179AA1DA-2B15-44A2-896B-7700139FA9BA}" srcOrd="0" destOrd="0" parTransId="{E5703B53-8AB9-437C-A37F-4F2206C297D0}" sibTransId="{5B86B93C-21D1-4A77-BDA2-9F4856505EEA}"/>
    <dgm:cxn modelId="{B6F7CA1E-2128-4F40-A343-C27D974E0AB4}" type="presOf" srcId="{526F393A-03B9-4AF3-A6B1-5519EEAF816A}" destId="{758100E8-CC11-4331-84A2-751D6C06CC88}" srcOrd="0" destOrd="2" presId="urn:microsoft.com/office/officeart/2005/8/layout/hList1"/>
    <dgm:cxn modelId="{8C1AA728-34A1-43DD-8268-D119306DEF13}" srcId="{06A129E1-3DC3-48EC-AC0D-EA133336521A}" destId="{C8DB233E-953F-4EC8-9845-B45E345C704B}" srcOrd="1" destOrd="0" parTransId="{F54EBACF-B9BE-4FA1-AED8-A72C79D46673}" sibTransId="{D6208E25-8F30-48D9-9FA5-8F94F389EC81}"/>
    <dgm:cxn modelId="{1E17B52B-F26E-4A27-9D34-AB82DCB553FE}" type="presOf" srcId="{06A129E1-3DC3-48EC-AC0D-EA133336521A}" destId="{1771D4B9-5674-47E6-97FE-2505F631DAC3}" srcOrd="0" destOrd="0" presId="urn:microsoft.com/office/officeart/2005/8/layout/hList1"/>
    <dgm:cxn modelId="{41A37E31-A9A6-4DCF-8C21-24C3B7B894C3}" srcId="{06A129E1-3DC3-48EC-AC0D-EA133336521A}" destId="{FE2D5D24-ADFC-443B-AFE0-61661F46CD6D}" srcOrd="3" destOrd="0" parTransId="{D2FA95A8-8BAF-465F-8877-8B6621A7328B}" sibTransId="{33B692EE-1164-4E35-B660-9926FCE96BD2}"/>
    <dgm:cxn modelId="{24C5D733-85B7-48B7-81D0-A2308B6B5826}" type="presOf" srcId="{A94A7B1F-EC7D-468C-9EDF-4851CE48F272}" destId="{588D3A67-FABA-4331-89F6-E91036342CC8}" srcOrd="0" destOrd="5" presId="urn:microsoft.com/office/officeart/2005/8/layout/hList1"/>
    <dgm:cxn modelId="{297AE136-9E33-481C-B551-E2809BC29061}" type="presOf" srcId="{4D32586F-19CB-4526-8D61-C41446ABC967}" destId="{A2446853-6D63-435A-9D7D-DD48FF5D9ED4}" srcOrd="0" destOrd="0" presId="urn:microsoft.com/office/officeart/2005/8/layout/hList1"/>
    <dgm:cxn modelId="{3000C662-24F4-4752-B56D-2BFECA926264}" type="presOf" srcId="{A52925C2-EBE1-4263-8734-3E0265C8CAED}" destId="{588D3A67-FABA-4331-89F6-E91036342CC8}" srcOrd="0" destOrd="2" presId="urn:microsoft.com/office/officeart/2005/8/layout/hList1"/>
    <dgm:cxn modelId="{FC49B364-EE2D-4AC5-AE7F-D82702921F4C}" type="presOf" srcId="{CD861A34-285D-4E98-8279-8FBA92F4754F}" destId="{588D3A67-FABA-4331-89F6-E91036342CC8}" srcOrd="0" destOrd="4" presId="urn:microsoft.com/office/officeart/2005/8/layout/hList1"/>
    <dgm:cxn modelId="{4BB9EC46-256F-4550-957E-25C37FA1A904}" type="presOf" srcId="{C8DB233E-953F-4EC8-9845-B45E345C704B}" destId="{19757ECD-73EF-4CDF-9634-4388D36800AD}" srcOrd="0" destOrd="1" presId="urn:microsoft.com/office/officeart/2005/8/layout/hList1"/>
    <dgm:cxn modelId="{2BCCD248-E54E-4EC5-B15E-D6A4175F6BE3}" srcId="{06A129E1-3DC3-48EC-AC0D-EA133336521A}" destId="{18E5FA45-3D95-4304-97D4-26DD725B7D21}" srcOrd="5" destOrd="0" parTransId="{CC8D418F-E953-48F8-B4BE-E192AD9E3E0C}" sibTransId="{0D80F434-EF21-42EB-A63F-280533172E9E}"/>
    <dgm:cxn modelId="{212ECE6A-4C95-47DF-8E5D-69F41950C135}" type="presOf" srcId="{B391E7AC-C4C4-4CEB-ACC0-353710EB7737}" destId="{897B1573-B3B0-431B-81BF-B0DA849A4E1F}" srcOrd="0" destOrd="0" presId="urn:microsoft.com/office/officeart/2005/8/layout/hList1"/>
    <dgm:cxn modelId="{857BD86D-FB32-4ED5-8E3C-511365A3A9AF}" type="presOf" srcId="{3C986675-B07E-4AC4-89A6-8D125DF701C3}" destId="{B6FBE290-02A8-47CC-B3E7-E38312F6A138}" srcOrd="0" destOrd="3" presId="urn:microsoft.com/office/officeart/2005/8/layout/hList1"/>
    <dgm:cxn modelId="{FEA9CF6E-6C0D-4703-8BA7-B361C95D94A5}" type="presOf" srcId="{FE2D5D24-ADFC-443B-AFE0-61661F46CD6D}" destId="{19757ECD-73EF-4CDF-9634-4388D36800AD}" srcOrd="0" destOrd="3" presId="urn:microsoft.com/office/officeart/2005/8/layout/hList1"/>
    <dgm:cxn modelId="{96ADB051-AC68-4F5C-8990-6D15BA049589}" srcId="{4E3F0CC4-EA19-4767-B22C-99DBDE5DBD3C}" destId="{3C986675-B07E-4AC4-89A6-8D125DF701C3}" srcOrd="3" destOrd="0" parTransId="{DE858A65-E855-4121-B9F1-C8C9279E2586}" sibTransId="{CE6D7C14-1E94-46F1-9ABC-CEEAF6614238}"/>
    <dgm:cxn modelId="{F288DD71-AA15-4AC9-BD95-26B305AB54AB}" srcId="{06A129E1-3DC3-48EC-AC0D-EA133336521A}" destId="{4C417470-24D4-42C3-9557-AE8CBEE89957}" srcOrd="0" destOrd="0" parTransId="{A583CB06-9037-42EC-909A-B7B619B24E83}" sibTransId="{F689D8BD-9CD3-44F4-8B0E-2E0F04ED116D}"/>
    <dgm:cxn modelId="{9DBBE551-4D1C-45E4-A163-26D4C3BC14CC}" srcId="{4E3F0CC4-EA19-4767-B22C-99DBDE5DBD3C}" destId="{A0A3EC53-7D2E-4796-9538-E6B742ED175E}" srcOrd="4" destOrd="0" parTransId="{C3A67C04-6A7A-4D68-965A-DDAD8F632F8E}" sibTransId="{133D1D3C-237B-43B7-9E3B-0A892E7A008F}"/>
    <dgm:cxn modelId="{4771BD52-5D8F-45C1-BAEC-FC9E04A34C70}" srcId="{06A129E1-3DC3-48EC-AC0D-EA133336521A}" destId="{02AFAA11-20BA-4055-A2E1-65ED61F7D9DC}" srcOrd="2" destOrd="0" parTransId="{20D77329-8861-47F7-B214-9331987BAE6E}" sibTransId="{5D680654-3BAF-44CA-AB6C-DF7F9B83AEB8}"/>
    <dgm:cxn modelId="{89F24853-E302-477B-BB96-495336EA70CB}" type="presOf" srcId="{1D2BB3F1-66C8-4C3F-B343-BDB0BF781055}" destId="{19757ECD-73EF-4CDF-9634-4388D36800AD}" srcOrd="0" destOrd="6" presId="urn:microsoft.com/office/officeart/2005/8/layout/hList1"/>
    <dgm:cxn modelId="{08604874-9445-4605-BB19-C26BD80D37B5}" srcId="{4D32586F-19CB-4526-8D61-C41446ABC967}" destId="{745F0620-F94F-4BAF-A650-EC2B286999BA}" srcOrd="1" destOrd="0" parTransId="{8896C3C9-7F5B-4279-A0B5-5A7FA362378A}" sibTransId="{C37E713F-08EE-4C2B-BE83-DEDC83397A8E}"/>
    <dgm:cxn modelId="{7CAFBE75-F543-4123-B511-290D3E9B9A79}" srcId="{B391E7AC-C4C4-4CEB-ACC0-353710EB7737}" destId="{020FDFA0-422C-47C6-A7AF-05325CFB2F2D}" srcOrd="3" destOrd="0" parTransId="{3D665FFA-73E7-48C4-9B07-604A8B16EB23}" sibTransId="{1B2B28D6-74B6-48E4-BECD-8587505500B8}"/>
    <dgm:cxn modelId="{8D288E7F-0887-48A6-82B8-047DDF142FB3}" srcId="{020FDFA0-422C-47C6-A7AF-05325CFB2F2D}" destId="{A1609797-3983-4887-B558-821BE607CCE8}" srcOrd="6" destOrd="0" parTransId="{8564D878-408F-4CCC-AC6A-994A513AD3D6}" sibTransId="{3F2FFC3C-E37E-4B55-9671-5B0DE5469AE7}"/>
    <dgm:cxn modelId="{F6D72C82-D9E2-4E16-B037-79D3669AEB39}" srcId="{06A129E1-3DC3-48EC-AC0D-EA133336521A}" destId="{F9852C14-A5A6-4A5A-A53C-8ABD92604BC7}" srcOrd="7" destOrd="0" parTransId="{41256E77-CE1B-4E08-9082-DFCDEC3A6BD8}" sibTransId="{BEC4BBB6-3EA8-4611-B7AB-3E47E9E76C59}"/>
    <dgm:cxn modelId="{7DFDAE90-3625-43E6-B951-774B2F56BBB4}" srcId="{06A129E1-3DC3-48EC-AC0D-EA133336521A}" destId="{316E13CD-5794-42CB-875A-B803199221B4}" srcOrd="4" destOrd="0" parTransId="{C13B0D04-1F22-429D-AEDF-FBCA7260243A}" sibTransId="{07EBC670-EF6E-4E0F-9D72-8CDDC4B87AC5}"/>
    <dgm:cxn modelId="{46EE7191-57BC-4BCB-BB81-DEE6627C9033}" srcId="{020FDFA0-422C-47C6-A7AF-05325CFB2F2D}" destId="{B0B24F0D-C483-4524-9C46-0E9C11FF681E}" srcOrd="3" destOrd="0" parTransId="{5C26637D-8304-4D77-80AB-CDDC6D00FE7D}" sibTransId="{D98D0ABE-1F50-4356-8017-99260576C67C}"/>
    <dgm:cxn modelId="{DEBFF495-D29B-49C5-BA37-55BD075E519F}" srcId="{4E3F0CC4-EA19-4767-B22C-99DBDE5DBD3C}" destId="{BB359AE7-6909-43AB-ABDB-3AE24D594A5B}" srcOrd="0" destOrd="0" parTransId="{1E383712-AF59-42E8-8AA9-976EE2F7F82B}" sibTransId="{B8D44252-5415-435B-A5A3-E12F218DBA4D}"/>
    <dgm:cxn modelId="{DD8F209A-5700-4A9C-900F-C60BFA05D6F2}" srcId="{4D32586F-19CB-4526-8D61-C41446ABC967}" destId="{526F393A-03B9-4AF3-A6B1-5519EEAF816A}" srcOrd="2" destOrd="0" parTransId="{9AF9B722-2DBB-465A-8C0A-ECE0A407FC83}" sibTransId="{1EA77C67-C134-42D5-A484-D99CB96191FB}"/>
    <dgm:cxn modelId="{E78AC1A3-7626-4F05-B7F0-820DDF35E061}" type="presOf" srcId="{020FDFA0-422C-47C6-A7AF-05325CFB2F2D}" destId="{30826931-A1AB-4F71-9409-7894489E2269}" srcOrd="0" destOrd="0" presId="urn:microsoft.com/office/officeart/2005/8/layout/hList1"/>
    <dgm:cxn modelId="{EE8146AD-388F-42CF-84B0-2B2EDD5859C4}" type="presOf" srcId="{745F0620-F94F-4BAF-A650-EC2B286999BA}" destId="{758100E8-CC11-4331-84A2-751D6C06CC88}" srcOrd="0" destOrd="1" presId="urn:microsoft.com/office/officeart/2005/8/layout/hList1"/>
    <dgm:cxn modelId="{567627AE-6A5F-40D5-A79C-51CA63CAEA6F}" srcId="{020FDFA0-422C-47C6-A7AF-05325CFB2F2D}" destId="{A94A7B1F-EC7D-468C-9EDF-4851CE48F272}" srcOrd="5" destOrd="0" parTransId="{A63990E8-A643-49E9-9D35-1BE2AB88FAB2}" sibTransId="{9C1EDE73-E3C6-470A-9D2F-660237A005D1}"/>
    <dgm:cxn modelId="{B6960BB1-7044-4894-A1E8-6D16B2025B3B}" srcId="{020FDFA0-422C-47C6-A7AF-05325CFB2F2D}" destId="{F2491944-4A68-4B3E-AA7C-F1D14B409791}" srcOrd="7" destOrd="0" parTransId="{F684DE3B-1A14-46AE-8993-E104A7D8E420}" sibTransId="{48FABBF3-0F96-4342-9FBF-2229E74717B9}"/>
    <dgm:cxn modelId="{19BA0AB2-552F-4B66-8CC2-26157C8848A4}" srcId="{06A129E1-3DC3-48EC-AC0D-EA133336521A}" destId="{1D2BB3F1-66C8-4C3F-B343-BDB0BF781055}" srcOrd="6" destOrd="0" parTransId="{CECDB8C8-73D0-44DE-A4C7-917C81F68718}" sibTransId="{657A2688-BAAD-4CDB-82D3-D75AF902C75B}"/>
    <dgm:cxn modelId="{0515A6B3-B75A-43F5-8A2D-89F4649A2611}" srcId="{020FDFA0-422C-47C6-A7AF-05325CFB2F2D}" destId="{A52925C2-EBE1-4263-8734-3E0265C8CAED}" srcOrd="2" destOrd="0" parTransId="{73D14FE6-FE87-4F14-A588-112F596FAFB3}" sibTransId="{B5C2CB55-1549-4755-B84E-89E24AB5261E}"/>
    <dgm:cxn modelId="{7CF90EB6-FCB9-46C5-86F3-F5348BBD76A0}" type="presOf" srcId="{4C417470-24D4-42C3-9557-AE8CBEE89957}" destId="{19757ECD-73EF-4CDF-9634-4388D36800AD}" srcOrd="0" destOrd="0" presId="urn:microsoft.com/office/officeart/2005/8/layout/hList1"/>
    <dgm:cxn modelId="{A80FC7B6-24D0-42EE-91EB-FA4B0EADD989}" srcId="{4E3F0CC4-EA19-4767-B22C-99DBDE5DBD3C}" destId="{E9532A60-B411-4B61-AA24-C0FF1545824B}" srcOrd="2" destOrd="0" parTransId="{5B3382EE-C475-47D0-998C-819266CE1527}" sibTransId="{FB277B5C-9CD0-40B8-9887-9AA9C129AC40}"/>
    <dgm:cxn modelId="{DBCDB1C4-6D65-43E3-818A-2FDC21C14736}" srcId="{020FDFA0-422C-47C6-A7AF-05325CFB2F2D}" destId="{D5A72423-C6EC-4200-BF5F-98AF4F7A7AB8}" srcOrd="1" destOrd="0" parTransId="{710831EC-A0FA-40AC-A065-7AC1B76812A5}" sibTransId="{07FFF207-B5B7-4094-8E42-EB84F9BF28DC}"/>
    <dgm:cxn modelId="{C59A69C5-297C-4330-B09B-50574C00595D}" type="presOf" srcId="{E9532A60-B411-4B61-AA24-C0FF1545824B}" destId="{B6FBE290-02A8-47CC-B3E7-E38312F6A138}" srcOrd="0" destOrd="2" presId="urn:microsoft.com/office/officeart/2005/8/layout/hList1"/>
    <dgm:cxn modelId="{6CFD0ECA-1F50-49D6-A3E3-901CEC472B31}" type="presOf" srcId="{02AFAA11-20BA-4055-A2E1-65ED61F7D9DC}" destId="{19757ECD-73EF-4CDF-9634-4388D36800AD}" srcOrd="0" destOrd="2" presId="urn:microsoft.com/office/officeart/2005/8/layout/hList1"/>
    <dgm:cxn modelId="{C6689FD3-BB95-4922-B091-740A7E4F29EA}" type="presOf" srcId="{4E457DCE-16E7-4616-8A27-AA9236973B45}" destId="{758100E8-CC11-4331-84A2-751D6C06CC88}" srcOrd="0" destOrd="0" presId="urn:microsoft.com/office/officeart/2005/8/layout/hList1"/>
    <dgm:cxn modelId="{9CBE40D6-2AD7-4ED7-B9C2-D4133FDAE1F9}" type="presOf" srcId="{BB359AE7-6909-43AB-ABDB-3AE24D594A5B}" destId="{B6FBE290-02A8-47CC-B3E7-E38312F6A138}" srcOrd="0" destOrd="0" presId="urn:microsoft.com/office/officeart/2005/8/layout/hList1"/>
    <dgm:cxn modelId="{754C76D8-679C-4EF9-AAA9-65E2FCEEAC74}" type="presOf" srcId="{B0B24F0D-C483-4524-9C46-0E9C11FF681E}" destId="{588D3A67-FABA-4331-89F6-E91036342CC8}" srcOrd="0" destOrd="3" presId="urn:microsoft.com/office/officeart/2005/8/layout/hList1"/>
    <dgm:cxn modelId="{F2D78CD8-EFC1-43FE-9574-B39AF7C5CDA8}" srcId="{B391E7AC-C4C4-4CEB-ACC0-353710EB7737}" destId="{4E3F0CC4-EA19-4767-B22C-99DBDE5DBD3C}" srcOrd="1" destOrd="0" parTransId="{E00FD565-0F83-47DB-AC70-2DD9FF1A2D5B}" sibTransId="{E046BB34-D9D8-4365-A0E8-B80AF51870F9}"/>
    <dgm:cxn modelId="{B13EF6DD-6641-450B-8053-09B1AD3DC3FF}" srcId="{020FDFA0-422C-47C6-A7AF-05325CFB2F2D}" destId="{CD861A34-285D-4E98-8279-8FBA92F4754F}" srcOrd="4" destOrd="0" parTransId="{AE680348-D34F-4E55-8678-1F29CAA0A7F0}" sibTransId="{0C08DAEC-5110-4263-AD0E-AEB7E303EF0F}"/>
    <dgm:cxn modelId="{FD239EE5-5D92-4B7F-AC8D-E2AA48FD2E33}" type="presOf" srcId="{18E5FA45-3D95-4304-97D4-26DD725B7D21}" destId="{19757ECD-73EF-4CDF-9634-4388D36800AD}" srcOrd="0" destOrd="5" presId="urn:microsoft.com/office/officeart/2005/8/layout/hList1"/>
    <dgm:cxn modelId="{B372B5E7-35D8-4552-BA6A-33F30B0039A1}" type="presOf" srcId="{316E13CD-5794-42CB-875A-B803199221B4}" destId="{19757ECD-73EF-4CDF-9634-4388D36800AD}" srcOrd="0" destOrd="4" presId="urn:microsoft.com/office/officeart/2005/8/layout/hList1"/>
    <dgm:cxn modelId="{932BC4E8-3907-46D1-B3CB-D29081D9EBF4}" type="presOf" srcId="{57732FEC-9463-438F-B820-D9AA68CCE128}" destId="{B6FBE290-02A8-47CC-B3E7-E38312F6A138}" srcOrd="0" destOrd="1" presId="urn:microsoft.com/office/officeart/2005/8/layout/hList1"/>
    <dgm:cxn modelId="{D61A6BE9-F4C8-4DD0-80EA-8A48D9DFA904}" type="presOf" srcId="{D5A72423-C6EC-4200-BF5F-98AF4F7A7AB8}" destId="{588D3A67-FABA-4331-89F6-E91036342CC8}" srcOrd="0" destOrd="1" presId="urn:microsoft.com/office/officeart/2005/8/layout/hList1"/>
    <dgm:cxn modelId="{2E25E2EF-C1A0-4269-A87C-6297D67EF838}" srcId="{4E3F0CC4-EA19-4767-B22C-99DBDE5DBD3C}" destId="{57732FEC-9463-438F-B820-D9AA68CCE128}" srcOrd="1" destOrd="0" parTransId="{9F0728FA-0105-4005-BD14-A375EF77BBB4}" sibTransId="{279899D5-B4B8-4EED-B1BF-B49CD5CF5965}"/>
    <dgm:cxn modelId="{DA8AE2F1-8887-4860-A390-7A1E07D30CE0}" type="presOf" srcId="{179AA1DA-2B15-44A2-896B-7700139FA9BA}" destId="{588D3A67-FABA-4331-89F6-E91036342CC8}" srcOrd="0" destOrd="0" presId="urn:microsoft.com/office/officeart/2005/8/layout/hList1"/>
    <dgm:cxn modelId="{C22E49FB-E4FC-4EB0-AEE2-3FDCB56BE218}" srcId="{B391E7AC-C4C4-4CEB-ACC0-353710EB7737}" destId="{06A129E1-3DC3-48EC-AC0D-EA133336521A}" srcOrd="0" destOrd="0" parTransId="{9FA29A56-832F-43CA-96BC-704C271F6083}" sibTransId="{B53BE17B-8AAA-48E8-89A9-2D2CA7E89C47}"/>
    <dgm:cxn modelId="{B3CBE52B-150D-4CA5-B459-61A2A9EFF5D6}" type="presParOf" srcId="{897B1573-B3B0-431B-81BF-B0DA849A4E1F}" destId="{AED0AC68-3354-426C-A38F-7E456F2E3396}" srcOrd="0" destOrd="0" presId="urn:microsoft.com/office/officeart/2005/8/layout/hList1"/>
    <dgm:cxn modelId="{E304C3BE-F129-4BBE-ACAE-6BF0DB980DEB}" type="presParOf" srcId="{AED0AC68-3354-426C-A38F-7E456F2E3396}" destId="{1771D4B9-5674-47E6-97FE-2505F631DAC3}" srcOrd="0" destOrd="0" presId="urn:microsoft.com/office/officeart/2005/8/layout/hList1"/>
    <dgm:cxn modelId="{18144A17-A25D-4795-87B0-729DBCDFE61B}" type="presParOf" srcId="{AED0AC68-3354-426C-A38F-7E456F2E3396}" destId="{19757ECD-73EF-4CDF-9634-4388D36800AD}" srcOrd="1" destOrd="0" presId="urn:microsoft.com/office/officeart/2005/8/layout/hList1"/>
    <dgm:cxn modelId="{12E4BB32-C618-44DC-8F76-D56815BBB1D1}" type="presParOf" srcId="{897B1573-B3B0-431B-81BF-B0DA849A4E1F}" destId="{37CAAAA6-EEEB-41D2-8A24-2EAD71395D1C}" srcOrd="1" destOrd="0" presId="urn:microsoft.com/office/officeart/2005/8/layout/hList1"/>
    <dgm:cxn modelId="{8702D2D9-A8B5-485C-8B24-900212190140}" type="presParOf" srcId="{897B1573-B3B0-431B-81BF-B0DA849A4E1F}" destId="{A86A8D9B-1357-424C-8949-1548160F5C53}" srcOrd="2" destOrd="0" presId="urn:microsoft.com/office/officeart/2005/8/layout/hList1"/>
    <dgm:cxn modelId="{46A3839A-3FD5-4102-AC87-4A54AFBEA7CD}" type="presParOf" srcId="{A86A8D9B-1357-424C-8949-1548160F5C53}" destId="{E9CD4A79-01C3-448E-A14B-881EB224210E}" srcOrd="0" destOrd="0" presId="urn:microsoft.com/office/officeart/2005/8/layout/hList1"/>
    <dgm:cxn modelId="{1F62BD06-6177-4F88-B184-CF622C71FC11}" type="presParOf" srcId="{A86A8D9B-1357-424C-8949-1548160F5C53}" destId="{B6FBE290-02A8-47CC-B3E7-E38312F6A138}" srcOrd="1" destOrd="0" presId="urn:microsoft.com/office/officeart/2005/8/layout/hList1"/>
    <dgm:cxn modelId="{B755B806-EB56-4A62-BE9B-B667B3A49E42}" type="presParOf" srcId="{897B1573-B3B0-431B-81BF-B0DA849A4E1F}" destId="{0B9077DB-964A-464E-B7D4-246CFE463572}" srcOrd="3" destOrd="0" presId="urn:microsoft.com/office/officeart/2005/8/layout/hList1"/>
    <dgm:cxn modelId="{99254786-1D9E-4BC3-A7F9-0F159F48C89C}" type="presParOf" srcId="{897B1573-B3B0-431B-81BF-B0DA849A4E1F}" destId="{CB95333B-9BC4-4561-958E-399C342DA797}" srcOrd="4" destOrd="0" presId="urn:microsoft.com/office/officeart/2005/8/layout/hList1"/>
    <dgm:cxn modelId="{27D56204-97C5-48EF-B5E6-83C390FB5BC7}" type="presParOf" srcId="{CB95333B-9BC4-4561-958E-399C342DA797}" destId="{A2446853-6D63-435A-9D7D-DD48FF5D9ED4}" srcOrd="0" destOrd="0" presId="urn:microsoft.com/office/officeart/2005/8/layout/hList1"/>
    <dgm:cxn modelId="{808FA3AE-E141-4299-9B6A-E27BD35226AE}" type="presParOf" srcId="{CB95333B-9BC4-4561-958E-399C342DA797}" destId="{758100E8-CC11-4331-84A2-751D6C06CC88}" srcOrd="1" destOrd="0" presId="urn:microsoft.com/office/officeart/2005/8/layout/hList1"/>
    <dgm:cxn modelId="{256F200E-2CBE-49CA-A0CF-D07190820A8D}" type="presParOf" srcId="{897B1573-B3B0-431B-81BF-B0DA849A4E1F}" destId="{BA208787-3C93-447A-B19D-EA0DFA026E1C}" srcOrd="5" destOrd="0" presId="urn:microsoft.com/office/officeart/2005/8/layout/hList1"/>
    <dgm:cxn modelId="{2C1B5411-91A1-4F6B-9F69-54109D24E6AF}" type="presParOf" srcId="{897B1573-B3B0-431B-81BF-B0DA849A4E1F}" destId="{F7D653C1-3A6C-46B4-B6CD-76218C6E5CE0}" srcOrd="6" destOrd="0" presId="urn:microsoft.com/office/officeart/2005/8/layout/hList1"/>
    <dgm:cxn modelId="{B51BACBC-3D1C-4991-9FE2-653C39E608B4}" type="presParOf" srcId="{F7D653C1-3A6C-46B4-B6CD-76218C6E5CE0}" destId="{30826931-A1AB-4F71-9409-7894489E2269}" srcOrd="0" destOrd="0" presId="urn:microsoft.com/office/officeart/2005/8/layout/hList1"/>
    <dgm:cxn modelId="{AEA0863B-EB34-4E20-818C-C7FC85E96448}" type="presParOf" srcId="{F7D653C1-3A6C-46B4-B6CD-76218C6E5CE0}" destId="{588D3A67-FABA-4331-89F6-E91036342C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A459EA-FF03-4A34-A054-4E09D3103155}" type="doc">
      <dgm:prSet loTypeId="urn:microsoft.com/office/officeart/2005/8/layout/vList3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1A16C292-C75E-4413-A6F0-F1FA18D040A3}">
      <dgm:prSet/>
      <dgm:spPr/>
      <dgm:t>
        <a:bodyPr/>
        <a:lstStyle/>
        <a:p>
          <a:r>
            <a:rPr lang="pt-BR"/>
            <a:t>Aportes de capital por investidores estrangeiros na Holding Societária</a:t>
          </a:r>
        </a:p>
      </dgm:t>
    </dgm:pt>
    <dgm:pt modelId="{8406B5D6-6A29-4C44-A5B0-FB7E2BF8F4F1}" type="parTrans" cxnId="{34D0914B-62FD-4674-B28D-1072ADF4BF9B}">
      <dgm:prSet/>
      <dgm:spPr/>
      <dgm:t>
        <a:bodyPr/>
        <a:lstStyle/>
        <a:p>
          <a:endParaRPr lang="pt-BR"/>
        </a:p>
      </dgm:t>
    </dgm:pt>
    <dgm:pt modelId="{86A9A826-6135-4FDA-BD70-221D56CCF9D2}" type="sibTrans" cxnId="{34D0914B-62FD-4674-B28D-1072ADF4BF9B}">
      <dgm:prSet/>
      <dgm:spPr/>
      <dgm:t>
        <a:bodyPr/>
        <a:lstStyle/>
        <a:p>
          <a:endParaRPr lang="pt-BR"/>
        </a:p>
      </dgm:t>
    </dgm:pt>
    <dgm:pt modelId="{6A365900-AB91-44F5-84FF-6FFF3BFE1697}">
      <dgm:prSet/>
      <dgm:spPr/>
      <dgm:t>
        <a:bodyPr/>
        <a:lstStyle/>
        <a:p>
          <a:r>
            <a:rPr lang="pt-BR"/>
            <a:t>Sem impactos tributários no Brasil</a:t>
          </a:r>
        </a:p>
      </dgm:t>
    </dgm:pt>
    <dgm:pt modelId="{C6C9DF63-0C78-4A34-8532-156DE8BDC0ED}" type="parTrans" cxnId="{257CDC87-E3E2-44D0-84CA-4F69292F6978}">
      <dgm:prSet/>
      <dgm:spPr/>
      <dgm:t>
        <a:bodyPr/>
        <a:lstStyle/>
        <a:p>
          <a:endParaRPr lang="pt-BR"/>
        </a:p>
      </dgm:t>
    </dgm:pt>
    <dgm:pt modelId="{9AB66118-A8BB-4ED9-973C-4CB160446925}" type="sibTrans" cxnId="{257CDC87-E3E2-44D0-84CA-4F69292F6978}">
      <dgm:prSet/>
      <dgm:spPr/>
      <dgm:t>
        <a:bodyPr/>
        <a:lstStyle/>
        <a:p>
          <a:endParaRPr lang="pt-BR"/>
        </a:p>
      </dgm:t>
    </dgm:pt>
    <dgm:pt modelId="{B6AF0909-721C-4ED0-9194-293E86243D2C}">
      <dgm:prSet/>
      <dgm:spPr/>
      <dgm:t>
        <a:bodyPr/>
        <a:lstStyle/>
        <a:p>
          <a:r>
            <a:rPr lang="pt-BR">
              <a:solidFill>
                <a:schemeClr val="tx1"/>
              </a:solidFill>
            </a:rPr>
            <a:t>Alienação das ações/quotas da Holding societária</a:t>
          </a:r>
        </a:p>
      </dgm:t>
    </dgm:pt>
    <dgm:pt modelId="{3D67369F-6CBD-40B0-8A24-8F58F9709097}" type="parTrans" cxnId="{374A1387-1FDD-4B32-86A7-30E416B3F1BD}">
      <dgm:prSet/>
      <dgm:spPr/>
      <dgm:t>
        <a:bodyPr/>
        <a:lstStyle/>
        <a:p>
          <a:endParaRPr lang="pt-BR"/>
        </a:p>
      </dgm:t>
    </dgm:pt>
    <dgm:pt modelId="{B2534331-2116-49E6-B1DA-C2F415C6B2E5}" type="sibTrans" cxnId="{374A1387-1FDD-4B32-86A7-30E416B3F1BD}">
      <dgm:prSet/>
      <dgm:spPr/>
      <dgm:t>
        <a:bodyPr/>
        <a:lstStyle/>
        <a:p>
          <a:endParaRPr lang="pt-BR"/>
        </a:p>
      </dgm:t>
    </dgm:pt>
    <dgm:pt modelId="{8D91F005-2288-48DE-9B91-3A8DC4498A27}">
      <dgm:prSet/>
      <dgm:spPr/>
      <dgm:t>
        <a:bodyPr/>
        <a:lstStyle/>
        <a:p>
          <a:r>
            <a:rPr lang="pt-BR">
              <a:solidFill>
                <a:schemeClr val="tx1"/>
              </a:solidFill>
            </a:rPr>
            <a:t>Por empresa brasileira – ganho tributável por IRPJ/CSLL</a:t>
          </a:r>
        </a:p>
      </dgm:t>
    </dgm:pt>
    <dgm:pt modelId="{D4C2A92E-3E35-47F0-9BBA-3D6513959823}" type="parTrans" cxnId="{2BB6E4C0-0EF0-4D6F-8987-B8AB56F7610A}">
      <dgm:prSet/>
      <dgm:spPr/>
      <dgm:t>
        <a:bodyPr/>
        <a:lstStyle/>
        <a:p>
          <a:endParaRPr lang="pt-BR"/>
        </a:p>
      </dgm:t>
    </dgm:pt>
    <dgm:pt modelId="{CFF64EF0-11C3-4D67-A0BC-93CA2451A93E}" type="sibTrans" cxnId="{2BB6E4C0-0EF0-4D6F-8987-B8AB56F7610A}">
      <dgm:prSet/>
      <dgm:spPr/>
      <dgm:t>
        <a:bodyPr/>
        <a:lstStyle/>
        <a:p>
          <a:endParaRPr lang="pt-BR"/>
        </a:p>
      </dgm:t>
    </dgm:pt>
    <dgm:pt modelId="{F3251119-0C73-4E38-916A-72DC8A19406B}">
      <dgm:prSet/>
      <dgm:spPr/>
      <dgm:t>
        <a:bodyPr/>
        <a:lstStyle/>
        <a:p>
          <a:r>
            <a:rPr lang="pt-BR">
              <a:solidFill>
                <a:schemeClr val="tx1"/>
              </a:solidFill>
            </a:rPr>
            <a:t>Por pessoa física – ganho de capital tributável por IR/Ganho de Capital – alíquotas variáveis entre 15% a 22,5% </a:t>
          </a:r>
        </a:p>
      </dgm:t>
    </dgm:pt>
    <dgm:pt modelId="{C30B012F-EE57-49DA-A820-997CF846F1AD}" type="parTrans" cxnId="{CB6C0D5B-92A7-4F34-BB71-5EF9878EBFE1}">
      <dgm:prSet/>
      <dgm:spPr/>
      <dgm:t>
        <a:bodyPr/>
        <a:lstStyle/>
        <a:p>
          <a:endParaRPr lang="pt-BR"/>
        </a:p>
      </dgm:t>
    </dgm:pt>
    <dgm:pt modelId="{20645E4C-F122-4D34-BAF3-605E4C823561}" type="sibTrans" cxnId="{CB6C0D5B-92A7-4F34-BB71-5EF9878EBFE1}">
      <dgm:prSet/>
      <dgm:spPr/>
      <dgm:t>
        <a:bodyPr/>
        <a:lstStyle/>
        <a:p>
          <a:endParaRPr lang="pt-BR"/>
        </a:p>
      </dgm:t>
    </dgm:pt>
    <dgm:pt modelId="{007BFE9A-9DD9-4F1F-9DFE-3A1C67047451}" type="pres">
      <dgm:prSet presAssocID="{E8A459EA-FF03-4A34-A054-4E09D3103155}" presName="linearFlow" presStyleCnt="0">
        <dgm:presLayoutVars>
          <dgm:dir/>
          <dgm:resizeHandles val="exact"/>
        </dgm:presLayoutVars>
      </dgm:prSet>
      <dgm:spPr/>
    </dgm:pt>
    <dgm:pt modelId="{2F94AAE7-59A9-4EAD-B7DA-3014A52A5A22}" type="pres">
      <dgm:prSet presAssocID="{1A16C292-C75E-4413-A6F0-F1FA18D040A3}" presName="composite" presStyleCnt="0"/>
      <dgm:spPr/>
    </dgm:pt>
    <dgm:pt modelId="{1B44FAA8-C526-4972-A3D7-4996B3E891C2}" type="pres">
      <dgm:prSet presAssocID="{1A16C292-C75E-4413-A6F0-F1FA18D040A3}" presName="imgShp" presStyleLbl="fgImgPlace1" presStyleIdx="0" presStyleCnt="2" custLinFactNeighborX="-77320" custLinFactNeighborY="6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ta para Direita com preenchimento sólido"/>
        </a:ext>
      </dgm:extLst>
    </dgm:pt>
    <dgm:pt modelId="{BBE76A11-F4B5-403C-BDA4-5C65825162C7}" type="pres">
      <dgm:prSet presAssocID="{1A16C292-C75E-4413-A6F0-F1FA18D040A3}" presName="txShp" presStyleLbl="node1" presStyleIdx="0" presStyleCnt="2" custScaleX="115427">
        <dgm:presLayoutVars>
          <dgm:bulletEnabled val="1"/>
        </dgm:presLayoutVars>
      </dgm:prSet>
      <dgm:spPr/>
    </dgm:pt>
    <dgm:pt modelId="{0CCDEACD-65AD-45B9-AE0F-1219A68D4D49}" type="pres">
      <dgm:prSet presAssocID="{86A9A826-6135-4FDA-BD70-221D56CCF9D2}" presName="spacing" presStyleCnt="0"/>
      <dgm:spPr/>
    </dgm:pt>
    <dgm:pt modelId="{E546E793-8455-49EC-8899-A111DCFE6BBC}" type="pres">
      <dgm:prSet presAssocID="{B6AF0909-721C-4ED0-9194-293E86243D2C}" presName="composite" presStyleCnt="0"/>
      <dgm:spPr/>
    </dgm:pt>
    <dgm:pt modelId="{8D766012-0123-4E2F-8B96-EEB0B3A0F322}" type="pres">
      <dgm:prSet presAssocID="{B6AF0909-721C-4ED0-9194-293E86243D2C}" presName="imgShp" presStyleLbl="fgImgPlace1" presStyleIdx="1" presStyleCnt="2" custLinFactNeighborX="-77320" custLinFactNeighborY="63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ta para Direita com preenchimento sólido"/>
        </a:ext>
      </dgm:extLst>
    </dgm:pt>
    <dgm:pt modelId="{2DAC8F5B-BD55-437F-B814-3C3F7E904987}" type="pres">
      <dgm:prSet presAssocID="{B6AF0909-721C-4ED0-9194-293E86243D2C}" presName="txShp" presStyleLbl="node1" presStyleIdx="1" presStyleCnt="2" custScaleX="115427">
        <dgm:presLayoutVars>
          <dgm:bulletEnabled val="1"/>
        </dgm:presLayoutVars>
      </dgm:prSet>
      <dgm:spPr/>
    </dgm:pt>
  </dgm:ptLst>
  <dgm:cxnLst>
    <dgm:cxn modelId="{9EA3C232-E9DE-458B-B590-7C2C5DA1A1FF}" type="presOf" srcId="{8D91F005-2288-48DE-9B91-3A8DC4498A27}" destId="{2DAC8F5B-BD55-437F-B814-3C3F7E904987}" srcOrd="0" destOrd="1" presId="urn:microsoft.com/office/officeart/2005/8/layout/vList3"/>
    <dgm:cxn modelId="{CB6C0D5B-92A7-4F34-BB71-5EF9878EBFE1}" srcId="{B6AF0909-721C-4ED0-9194-293E86243D2C}" destId="{F3251119-0C73-4E38-916A-72DC8A19406B}" srcOrd="1" destOrd="0" parTransId="{C30B012F-EE57-49DA-A820-997CF846F1AD}" sibTransId="{20645E4C-F122-4D34-BAF3-605E4C823561}"/>
    <dgm:cxn modelId="{9716935F-0E18-4E9B-AFF4-97A197736F86}" type="presOf" srcId="{F3251119-0C73-4E38-916A-72DC8A19406B}" destId="{2DAC8F5B-BD55-437F-B814-3C3F7E904987}" srcOrd="0" destOrd="2" presId="urn:microsoft.com/office/officeart/2005/8/layout/vList3"/>
    <dgm:cxn modelId="{34D0914B-62FD-4674-B28D-1072ADF4BF9B}" srcId="{E8A459EA-FF03-4A34-A054-4E09D3103155}" destId="{1A16C292-C75E-4413-A6F0-F1FA18D040A3}" srcOrd="0" destOrd="0" parTransId="{8406B5D6-6A29-4C44-A5B0-FB7E2BF8F4F1}" sibTransId="{86A9A826-6135-4FDA-BD70-221D56CCF9D2}"/>
    <dgm:cxn modelId="{3EBB004C-D146-45E9-A347-096EBA4A3B0C}" type="presOf" srcId="{6A365900-AB91-44F5-84FF-6FFF3BFE1697}" destId="{BBE76A11-F4B5-403C-BDA4-5C65825162C7}" srcOrd="0" destOrd="1" presId="urn:microsoft.com/office/officeart/2005/8/layout/vList3"/>
    <dgm:cxn modelId="{374A1387-1FDD-4B32-86A7-30E416B3F1BD}" srcId="{E8A459EA-FF03-4A34-A054-4E09D3103155}" destId="{B6AF0909-721C-4ED0-9194-293E86243D2C}" srcOrd="1" destOrd="0" parTransId="{3D67369F-6CBD-40B0-8A24-8F58F9709097}" sibTransId="{B2534331-2116-49E6-B1DA-C2F415C6B2E5}"/>
    <dgm:cxn modelId="{257CDC87-E3E2-44D0-84CA-4F69292F6978}" srcId="{1A16C292-C75E-4413-A6F0-F1FA18D040A3}" destId="{6A365900-AB91-44F5-84FF-6FFF3BFE1697}" srcOrd="0" destOrd="0" parTransId="{C6C9DF63-0C78-4A34-8532-156DE8BDC0ED}" sibTransId="{9AB66118-A8BB-4ED9-973C-4CB160446925}"/>
    <dgm:cxn modelId="{A894F987-7195-4A88-9F9A-D1C847DF0361}" type="presOf" srcId="{1A16C292-C75E-4413-A6F0-F1FA18D040A3}" destId="{BBE76A11-F4B5-403C-BDA4-5C65825162C7}" srcOrd="0" destOrd="0" presId="urn:microsoft.com/office/officeart/2005/8/layout/vList3"/>
    <dgm:cxn modelId="{9B478292-91BF-4DD1-9CE1-7E5B24A25A55}" type="presOf" srcId="{B6AF0909-721C-4ED0-9194-293E86243D2C}" destId="{2DAC8F5B-BD55-437F-B814-3C3F7E904987}" srcOrd="0" destOrd="0" presId="urn:microsoft.com/office/officeart/2005/8/layout/vList3"/>
    <dgm:cxn modelId="{2BB6E4C0-0EF0-4D6F-8987-B8AB56F7610A}" srcId="{B6AF0909-721C-4ED0-9194-293E86243D2C}" destId="{8D91F005-2288-48DE-9B91-3A8DC4498A27}" srcOrd="0" destOrd="0" parTransId="{D4C2A92E-3E35-47F0-9BBA-3D6513959823}" sibTransId="{CFF64EF0-11C3-4D67-A0BC-93CA2451A93E}"/>
    <dgm:cxn modelId="{7163AED3-CFCA-4019-915B-818F2AB4A19D}" type="presOf" srcId="{E8A459EA-FF03-4A34-A054-4E09D3103155}" destId="{007BFE9A-9DD9-4F1F-9DFE-3A1C67047451}" srcOrd="0" destOrd="0" presId="urn:microsoft.com/office/officeart/2005/8/layout/vList3"/>
    <dgm:cxn modelId="{72DF06D0-79CF-4FB8-8D38-BA1D055239E2}" type="presParOf" srcId="{007BFE9A-9DD9-4F1F-9DFE-3A1C67047451}" destId="{2F94AAE7-59A9-4EAD-B7DA-3014A52A5A22}" srcOrd="0" destOrd="0" presId="urn:microsoft.com/office/officeart/2005/8/layout/vList3"/>
    <dgm:cxn modelId="{5ACFDBDE-FBC4-4DA5-BE05-3149B099EEA1}" type="presParOf" srcId="{2F94AAE7-59A9-4EAD-B7DA-3014A52A5A22}" destId="{1B44FAA8-C526-4972-A3D7-4996B3E891C2}" srcOrd="0" destOrd="0" presId="urn:microsoft.com/office/officeart/2005/8/layout/vList3"/>
    <dgm:cxn modelId="{E2C79778-8A90-4C9A-8895-0899B6A84665}" type="presParOf" srcId="{2F94AAE7-59A9-4EAD-B7DA-3014A52A5A22}" destId="{BBE76A11-F4B5-403C-BDA4-5C65825162C7}" srcOrd="1" destOrd="0" presId="urn:microsoft.com/office/officeart/2005/8/layout/vList3"/>
    <dgm:cxn modelId="{29BE12E6-4145-4536-9F0C-1B9FBF237FF8}" type="presParOf" srcId="{007BFE9A-9DD9-4F1F-9DFE-3A1C67047451}" destId="{0CCDEACD-65AD-45B9-AE0F-1219A68D4D49}" srcOrd="1" destOrd="0" presId="urn:microsoft.com/office/officeart/2005/8/layout/vList3"/>
    <dgm:cxn modelId="{E18B8F94-9F71-4284-A60A-4772274633E0}" type="presParOf" srcId="{007BFE9A-9DD9-4F1F-9DFE-3A1C67047451}" destId="{E546E793-8455-49EC-8899-A111DCFE6BBC}" srcOrd="2" destOrd="0" presId="urn:microsoft.com/office/officeart/2005/8/layout/vList3"/>
    <dgm:cxn modelId="{0A2E82AA-3447-45B0-9AC4-997FE7D54080}" type="presParOf" srcId="{E546E793-8455-49EC-8899-A111DCFE6BBC}" destId="{8D766012-0123-4E2F-8B96-EEB0B3A0F322}" srcOrd="0" destOrd="0" presId="urn:microsoft.com/office/officeart/2005/8/layout/vList3"/>
    <dgm:cxn modelId="{247CDB54-291B-46C4-9142-75CE11A7988B}" type="presParOf" srcId="{E546E793-8455-49EC-8899-A111DCFE6BBC}" destId="{2DAC8F5B-BD55-437F-B814-3C3F7E9049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45ACF8-4FE6-4BCD-9EDC-BA38523D66C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353B2335-1118-48E4-BB69-41AFB0DFF9E4}">
      <dgm:prSet custT="1"/>
      <dgm:spPr/>
      <dgm:t>
        <a:bodyPr/>
        <a:lstStyle/>
        <a:p>
          <a:r>
            <a:rPr lang="pt-BR" sz="2400" dirty="0"/>
            <a:t>Vale à pena para pessoa física ter uma holding pessoal no exterior para investir na Holding Societária? </a:t>
          </a:r>
        </a:p>
      </dgm:t>
    </dgm:pt>
    <dgm:pt modelId="{5E58656E-F056-4719-A52C-3EEE10278C91}" type="parTrans" cxnId="{D2A0A64A-FB2C-40CA-87BD-C0EF3E075463}">
      <dgm:prSet/>
      <dgm:spPr/>
      <dgm:t>
        <a:bodyPr/>
        <a:lstStyle/>
        <a:p>
          <a:endParaRPr lang="pt-BR" sz="2400"/>
        </a:p>
      </dgm:t>
    </dgm:pt>
    <dgm:pt modelId="{F751DEDC-9ED9-4BD8-A6B6-D34945826D76}" type="sibTrans" cxnId="{D2A0A64A-FB2C-40CA-87BD-C0EF3E075463}">
      <dgm:prSet/>
      <dgm:spPr/>
      <dgm:t>
        <a:bodyPr/>
        <a:lstStyle/>
        <a:p>
          <a:endParaRPr lang="pt-BR" sz="2400"/>
        </a:p>
      </dgm:t>
    </dgm:pt>
    <dgm:pt modelId="{DD8E10ED-63C2-4DA5-A579-3FD088F20F7B}">
      <dgm:prSet custT="1"/>
      <dgm:spPr/>
      <dgm:t>
        <a:bodyPr/>
        <a:lstStyle/>
        <a:p>
          <a:r>
            <a:rPr lang="pt-BR" sz="2400" dirty="0"/>
            <a:t>Vantagens: Diferimento da tributação enquanto a legislação não for modificada; possibilidade de compensação de perdas e ganhos </a:t>
          </a:r>
        </a:p>
      </dgm:t>
    </dgm:pt>
    <dgm:pt modelId="{8C830389-7B1B-4D91-AC65-D3B33FB69F65}" type="parTrans" cxnId="{EDB98E45-B83B-45DE-8485-7BE7BC185F5A}">
      <dgm:prSet/>
      <dgm:spPr/>
      <dgm:t>
        <a:bodyPr/>
        <a:lstStyle/>
        <a:p>
          <a:endParaRPr lang="pt-BR" sz="2400"/>
        </a:p>
      </dgm:t>
    </dgm:pt>
    <dgm:pt modelId="{59D17F8F-A726-4F71-A48C-6CC56A476DD1}" type="sibTrans" cxnId="{EDB98E45-B83B-45DE-8485-7BE7BC185F5A}">
      <dgm:prSet/>
      <dgm:spPr/>
      <dgm:t>
        <a:bodyPr/>
        <a:lstStyle/>
        <a:p>
          <a:endParaRPr lang="pt-BR" sz="2400"/>
        </a:p>
      </dgm:t>
    </dgm:pt>
    <dgm:pt modelId="{336555B8-8A3B-4B09-A0AF-8989DCC48F8A}">
      <dgm:prSet custT="1"/>
      <dgm:spPr/>
      <dgm:t>
        <a:bodyPr/>
        <a:lstStyle/>
        <a:p>
          <a:r>
            <a:rPr lang="pt-BR" sz="2400" dirty="0"/>
            <a:t>Desvantagens: tributação dos lucros por IRPF/Tabela Progressiva – alíquota máxima de 27,5%, mais alta que o IR/Ganho; necessidade progressiva de substância no exterior</a:t>
          </a:r>
        </a:p>
      </dgm:t>
    </dgm:pt>
    <dgm:pt modelId="{B4D770FA-2ED1-4F89-B228-C0979ADD76F6}" type="parTrans" cxnId="{AB4548C5-50DF-4BB8-837B-B183BCF05C73}">
      <dgm:prSet/>
      <dgm:spPr/>
      <dgm:t>
        <a:bodyPr/>
        <a:lstStyle/>
        <a:p>
          <a:endParaRPr lang="pt-BR" sz="2400"/>
        </a:p>
      </dgm:t>
    </dgm:pt>
    <dgm:pt modelId="{61968AD0-86E1-4C3E-9579-8299DB6082A0}" type="sibTrans" cxnId="{AB4548C5-50DF-4BB8-837B-B183BCF05C73}">
      <dgm:prSet/>
      <dgm:spPr/>
      <dgm:t>
        <a:bodyPr/>
        <a:lstStyle/>
        <a:p>
          <a:endParaRPr lang="pt-BR" sz="2400"/>
        </a:p>
      </dgm:t>
    </dgm:pt>
    <dgm:pt modelId="{59D8212B-32EC-4ECE-AB3D-01D54920635F}" type="pres">
      <dgm:prSet presAssocID="{BE45ACF8-4FE6-4BCD-9EDC-BA38523D66C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EB51A3B-212C-4FDA-BBC5-A9670A8B551C}" type="pres">
      <dgm:prSet presAssocID="{353B2335-1118-48E4-BB69-41AFB0DFF9E4}" presName="circle1" presStyleLbl="node1" presStyleIdx="0" presStyleCnt="1"/>
      <dgm:spPr/>
    </dgm:pt>
    <dgm:pt modelId="{431AE64C-AA3C-46F0-B87E-0A141A4FDADE}" type="pres">
      <dgm:prSet presAssocID="{353B2335-1118-48E4-BB69-41AFB0DFF9E4}" presName="space" presStyleCnt="0"/>
      <dgm:spPr/>
    </dgm:pt>
    <dgm:pt modelId="{7E66E237-A08E-40DB-83DF-A783CE0EFCA1}" type="pres">
      <dgm:prSet presAssocID="{353B2335-1118-48E4-BB69-41AFB0DFF9E4}" presName="rect1" presStyleLbl="alignAcc1" presStyleIdx="0" presStyleCnt="1"/>
      <dgm:spPr/>
    </dgm:pt>
    <dgm:pt modelId="{4F7D53EC-5276-40E1-B307-6DEF96B7B26D}" type="pres">
      <dgm:prSet presAssocID="{353B2335-1118-48E4-BB69-41AFB0DFF9E4}" presName="rect1ParTx" presStyleLbl="alignAcc1" presStyleIdx="0" presStyleCnt="1">
        <dgm:presLayoutVars>
          <dgm:chMax val="1"/>
          <dgm:bulletEnabled val="1"/>
        </dgm:presLayoutVars>
      </dgm:prSet>
      <dgm:spPr/>
    </dgm:pt>
    <dgm:pt modelId="{9D5E1BB3-4EA6-4F22-81B5-90362FF1F793}" type="pres">
      <dgm:prSet presAssocID="{353B2335-1118-48E4-BB69-41AFB0DFF9E4}" presName="rect1ChTx" presStyleLbl="alignAcc1" presStyleIdx="0" presStyleCnt="1">
        <dgm:presLayoutVars>
          <dgm:bulletEnabled val="1"/>
        </dgm:presLayoutVars>
      </dgm:prSet>
      <dgm:spPr/>
    </dgm:pt>
  </dgm:ptLst>
  <dgm:cxnLst>
    <dgm:cxn modelId="{A6208A03-BC7C-4029-9F4D-D4079B7761A3}" type="presOf" srcId="{DD8E10ED-63C2-4DA5-A579-3FD088F20F7B}" destId="{9D5E1BB3-4EA6-4F22-81B5-90362FF1F793}" srcOrd="0" destOrd="0" presId="urn:microsoft.com/office/officeart/2005/8/layout/target3"/>
    <dgm:cxn modelId="{EDB98E45-B83B-45DE-8485-7BE7BC185F5A}" srcId="{353B2335-1118-48E4-BB69-41AFB0DFF9E4}" destId="{DD8E10ED-63C2-4DA5-A579-3FD088F20F7B}" srcOrd="0" destOrd="0" parTransId="{8C830389-7B1B-4D91-AC65-D3B33FB69F65}" sibTransId="{59D17F8F-A726-4F71-A48C-6CC56A476DD1}"/>
    <dgm:cxn modelId="{D2A0A64A-FB2C-40CA-87BD-C0EF3E075463}" srcId="{BE45ACF8-4FE6-4BCD-9EDC-BA38523D66CE}" destId="{353B2335-1118-48E4-BB69-41AFB0DFF9E4}" srcOrd="0" destOrd="0" parTransId="{5E58656E-F056-4719-A52C-3EEE10278C91}" sibTransId="{F751DEDC-9ED9-4BD8-A6B6-D34945826D76}"/>
    <dgm:cxn modelId="{9AAD6C4B-7118-49F1-9BE9-E0AA3A784231}" type="presOf" srcId="{353B2335-1118-48E4-BB69-41AFB0DFF9E4}" destId="{4F7D53EC-5276-40E1-B307-6DEF96B7B26D}" srcOrd="1" destOrd="0" presId="urn:microsoft.com/office/officeart/2005/8/layout/target3"/>
    <dgm:cxn modelId="{59BF7780-4AD3-4A8A-ADA3-EEAB5D8F3473}" type="presOf" srcId="{353B2335-1118-48E4-BB69-41AFB0DFF9E4}" destId="{7E66E237-A08E-40DB-83DF-A783CE0EFCA1}" srcOrd="0" destOrd="0" presId="urn:microsoft.com/office/officeart/2005/8/layout/target3"/>
    <dgm:cxn modelId="{06440C86-8518-4096-8A1A-6DD6B0C30674}" type="presOf" srcId="{336555B8-8A3B-4B09-A0AF-8989DCC48F8A}" destId="{9D5E1BB3-4EA6-4F22-81B5-90362FF1F793}" srcOrd="0" destOrd="1" presId="urn:microsoft.com/office/officeart/2005/8/layout/target3"/>
    <dgm:cxn modelId="{AB4548C5-50DF-4BB8-837B-B183BCF05C73}" srcId="{353B2335-1118-48E4-BB69-41AFB0DFF9E4}" destId="{336555B8-8A3B-4B09-A0AF-8989DCC48F8A}" srcOrd="1" destOrd="0" parTransId="{B4D770FA-2ED1-4F89-B228-C0979ADD76F6}" sibTransId="{61968AD0-86E1-4C3E-9579-8299DB6082A0}"/>
    <dgm:cxn modelId="{67D2B5F2-61D9-49C3-92B6-D42E08B079FD}" type="presOf" srcId="{BE45ACF8-4FE6-4BCD-9EDC-BA38523D66CE}" destId="{59D8212B-32EC-4ECE-AB3D-01D54920635F}" srcOrd="0" destOrd="0" presId="urn:microsoft.com/office/officeart/2005/8/layout/target3"/>
    <dgm:cxn modelId="{5F7CEE84-FF21-49EE-81BA-F4FE7C0F62BF}" type="presParOf" srcId="{59D8212B-32EC-4ECE-AB3D-01D54920635F}" destId="{BEB51A3B-212C-4FDA-BBC5-A9670A8B551C}" srcOrd="0" destOrd="0" presId="urn:microsoft.com/office/officeart/2005/8/layout/target3"/>
    <dgm:cxn modelId="{324611E4-30AF-4122-A082-FB1ECE756E04}" type="presParOf" srcId="{59D8212B-32EC-4ECE-AB3D-01D54920635F}" destId="{431AE64C-AA3C-46F0-B87E-0A141A4FDADE}" srcOrd="1" destOrd="0" presId="urn:microsoft.com/office/officeart/2005/8/layout/target3"/>
    <dgm:cxn modelId="{88CAF746-E528-4313-AE30-353588FB969B}" type="presParOf" srcId="{59D8212B-32EC-4ECE-AB3D-01D54920635F}" destId="{7E66E237-A08E-40DB-83DF-A783CE0EFCA1}" srcOrd="2" destOrd="0" presId="urn:microsoft.com/office/officeart/2005/8/layout/target3"/>
    <dgm:cxn modelId="{D3A0FB46-B2A3-46D0-9351-73AAAC9E3C88}" type="presParOf" srcId="{59D8212B-32EC-4ECE-AB3D-01D54920635F}" destId="{4F7D53EC-5276-40E1-B307-6DEF96B7B26D}" srcOrd="3" destOrd="0" presId="urn:microsoft.com/office/officeart/2005/8/layout/target3"/>
    <dgm:cxn modelId="{B2A6CA84-950E-4331-ACCC-44B98F024F19}" type="presParOf" srcId="{59D8212B-32EC-4ECE-AB3D-01D54920635F}" destId="{9D5E1BB3-4EA6-4F22-81B5-90362FF1F793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B0E377A-B204-4673-B8AD-8E7DBCBF04D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pt-BR"/>
        </a:p>
      </dgm:t>
    </dgm:pt>
    <dgm:pt modelId="{7998C6AD-E34C-427F-ABAE-CA4EF0190790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Alienação de ações em bolsa brasileira</a:t>
          </a:r>
        </a:p>
      </dgm:t>
    </dgm:pt>
    <dgm:pt modelId="{130867E7-E82E-4A1D-AE38-977098725200}" type="parTrans" cxnId="{B4B3D43B-5C71-4C6F-9766-9F475114F83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133CB32-BB77-40EC-B98E-D93392C22AD9}" type="sibTrans" cxnId="{B4B3D43B-5C71-4C6F-9766-9F475114F83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AEB9CA5-D3AB-478D-B9A1-B8645D7473E5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Alienação de ações de empresa brasileira em bolsa no exterior</a:t>
          </a:r>
        </a:p>
      </dgm:t>
    </dgm:pt>
    <dgm:pt modelId="{95B90F85-E6FE-4A3C-917D-F675E64AC6B1}" type="parTrans" cxnId="{18ED1DA2-8C67-438D-83D6-A7A0A7F2651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81D13EC-551A-4901-96BB-F1BD941C4929}" type="sibTrans" cxnId="{18ED1DA2-8C67-438D-83D6-A7A0A7F2651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6398C3E-FB61-46A6-B94C-E5676438ACCF}">
      <dgm:prSet/>
      <dgm:spPr/>
      <dgm:t>
        <a:bodyPr/>
        <a:lstStyle/>
        <a:p>
          <a:r>
            <a:rPr lang="pt-BR">
              <a:solidFill>
                <a:schemeClr val="tx1"/>
              </a:solidFill>
            </a:rPr>
            <a:t>Alienação de ações de Holding Societária em bolsa no exterior </a:t>
          </a:r>
        </a:p>
      </dgm:t>
    </dgm:pt>
    <dgm:pt modelId="{41528FE8-7009-4310-8A6F-06C819CE6223}" type="parTrans" cxnId="{739532F5-30E4-4691-988F-38402E72320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424CA5F-81A0-41D3-B2F7-1636058790E3}" type="sibTrans" cxnId="{739532F5-30E4-4691-988F-38402E72320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C1352CD-120E-421A-91BB-D2BA543FA5F6}" type="pres">
      <dgm:prSet presAssocID="{AB0E377A-B204-4673-B8AD-8E7DBCBF04D2}" presName="linear" presStyleCnt="0">
        <dgm:presLayoutVars>
          <dgm:animLvl val="lvl"/>
          <dgm:resizeHandles val="exact"/>
        </dgm:presLayoutVars>
      </dgm:prSet>
      <dgm:spPr/>
    </dgm:pt>
    <dgm:pt modelId="{49C669DA-8C0A-4144-B210-79A8C5C69428}" type="pres">
      <dgm:prSet presAssocID="{7998C6AD-E34C-427F-ABAE-CA4EF01907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E8FA83-CDE8-4A64-B2F8-48A54FAC17BC}" type="pres">
      <dgm:prSet presAssocID="{F133CB32-BB77-40EC-B98E-D93392C22AD9}" presName="spacer" presStyleCnt="0"/>
      <dgm:spPr/>
    </dgm:pt>
    <dgm:pt modelId="{EC19CD82-5658-4CA7-ABC3-106658D75A90}" type="pres">
      <dgm:prSet presAssocID="{7AEB9CA5-D3AB-478D-B9A1-B8645D7473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81496B-C9EC-49DF-9E7A-7775274ABC7A}" type="pres">
      <dgm:prSet presAssocID="{381D13EC-551A-4901-96BB-F1BD941C4929}" presName="spacer" presStyleCnt="0"/>
      <dgm:spPr/>
    </dgm:pt>
    <dgm:pt modelId="{17980ECB-C924-4195-94DE-BE99A0E8468E}" type="pres">
      <dgm:prSet presAssocID="{96398C3E-FB61-46A6-B94C-E5676438ACC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585700F-8F60-448F-8EF7-51DA792F6D5F}" type="presOf" srcId="{96398C3E-FB61-46A6-B94C-E5676438ACCF}" destId="{17980ECB-C924-4195-94DE-BE99A0E8468E}" srcOrd="0" destOrd="0" presId="urn:microsoft.com/office/officeart/2005/8/layout/vList2"/>
    <dgm:cxn modelId="{5851C920-AB13-4E29-A101-ED0F1222F892}" type="presOf" srcId="{AB0E377A-B204-4673-B8AD-8E7DBCBF04D2}" destId="{5C1352CD-120E-421A-91BB-D2BA543FA5F6}" srcOrd="0" destOrd="0" presId="urn:microsoft.com/office/officeart/2005/8/layout/vList2"/>
    <dgm:cxn modelId="{B4B3D43B-5C71-4C6F-9766-9F475114F83A}" srcId="{AB0E377A-B204-4673-B8AD-8E7DBCBF04D2}" destId="{7998C6AD-E34C-427F-ABAE-CA4EF0190790}" srcOrd="0" destOrd="0" parTransId="{130867E7-E82E-4A1D-AE38-977098725200}" sibTransId="{F133CB32-BB77-40EC-B98E-D93392C22AD9}"/>
    <dgm:cxn modelId="{7CBAB759-394E-46DD-AD6A-50CD71AD5863}" type="presOf" srcId="{7AEB9CA5-D3AB-478D-B9A1-B8645D7473E5}" destId="{EC19CD82-5658-4CA7-ABC3-106658D75A90}" srcOrd="0" destOrd="0" presId="urn:microsoft.com/office/officeart/2005/8/layout/vList2"/>
    <dgm:cxn modelId="{18ED1DA2-8C67-438D-83D6-A7A0A7F26512}" srcId="{AB0E377A-B204-4673-B8AD-8E7DBCBF04D2}" destId="{7AEB9CA5-D3AB-478D-B9A1-B8645D7473E5}" srcOrd="1" destOrd="0" parTransId="{95B90F85-E6FE-4A3C-917D-F675E64AC6B1}" sibTransId="{381D13EC-551A-4901-96BB-F1BD941C4929}"/>
    <dgm:cxn modelId="{05DC57CF-1CE4-465D-ACDA-838BC3123E2D}" type="presOf" srcId="{7998C6AD-E34C-427F-ABAE-CA4EF0190790}" destId="{49C669DA-8C0A-4144-B210-79A8C5C69428}" srcOrd="0" destOrd="0" presId="urn:microsoft.com/office/officeart/2005/8/layout/vList2"/>
    <dgm:cxn modelId="{739532F5-30E4-4691-988F-38402E72320A}" srcId="{AB0E377A-B204-4673-B8AD-8E7DBCBF04D2}" destId="{96398C3E-FB61-46A6-B94C-E5676438ACCF}" srcOrd="2" destOrd="0" parTransId="{41528FE8-7009-4310-8A6F-06C819CE6223}" sibTransId="{6424CA5F-81A0-41D3-B2F7-1636058790E3}"/>
    <dgm:cxn modelId="{38A6E962-FDA9-483F-94B9-B54C3A603A17}" type="presParOf" srcId="{5C1352CD-120E-421A-91BB-D2BA543FA5F6}" destId="{49C669DA-8C0A-4144-B210-79A8C5C69428}" srcOrd="0" destOrd="0" presId="urn:microsoft.com/office/officeart/2005/8/layout/vList2"/>
    <dgm:cxn modelId="{1A94221D-0A0C-4776-809B-DB7258DA39D0}" type="presParOf" srcId="{5C1352CD-120E-421A-91BB-D2BA543FA5F6}" destId="{9CE8FA83-CDE8-4A64-B2F8-48A54FAC17BC}" srcOrd="1" destOrd="0" presId="urn:microsoft.com/office/officeart/2005/8/layout/vList2"/>
    <dgm:cxn modelId="{F1C5E22E-38D0-4694-889B-5760D689B714}" type="presParOf" srcId="{5C1352CD-120E-421A-91BB-D2BA543FA5F6}" destId="{EC19CD82-5658-4CA7-ABC3-106658D75A90}" srcOrd="2" destOrd="0" presId="urn:microsoft.com/office/officeart/2005/8/layout/vList2"/>
    <dgm:cxn modelId="{C9E882E6-2A2D-40ED-804B-88A23E3B8122}" type="presParOf" srcId="{5C1352CD-120E-421A-91BB-D2BA543FA5F6}" destId="{8181496B-C9EC-49DF-9E7A-7775274ABC7A}" srcOrd="3" destOrd="0" presId="urn:microsoft.com/office/officeart/2005/8/layout/vList2"/>
    <dgm:cxn modelId="{7C79408D-BBC7-40E6-BCB6-28FB392388F6}" type="presParOf" srcId="{5C1352CD-120E-421A-91BB-D2BA543FA5F6}" destId="{17980ECB-C924-4195-94DE-BE99A0E8468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0E377A-B204-4673-B8AD-8E7DBCBF04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998C6AD-E34C-427F-ABAE-CA4EF0190790}">
      <dgm:prSet/>
      <dgm:spPr/>
      <dgm:t>
        <a:bodyPr/>
        <a:lstStyle/>
        <a:p>
          <a:r>
            <a:rPr lang="pt-BR" dirty="0"/>
            <a:t>Alienação de ações em bolsa brasileira</a:t>
          </a:r>
        </a:p>
      </dgm:t>
    </dgm:pt>
    <dgm:pt modelId="{130867E7-E82E-4A1D-AE38-977098725200}" type="parTrans" cxnId="{B4B3D43B-5C71-4C6F-9766-9F475114F83A}">
      <dgm:prSet/>
      <dgm:spPr/>
      <dgm:t>
        <a:bodyPr/>
        <a:lstStyle/>
        <a:p>
          <a:endParaRPr lang="pt-BR"/>
        </a:p>
      </dgm:t>
    </dgm:pt>
    <dgm:pt modelId="{F133CB32-BB77-40EC-B98E-D93392C22AD9}" type="sibTrans" cxnId="{B4B3D43B-5C71-4C6F-9766-9F475114F83A}">
      <dgm:prSet/>
      <dgm:spPr/>
      <dgm:t>
        <a:bodyPr/>
        <a:lstStyle/>
        <a:p>
          <a:endParaRPr lang="pt-BR"/>
        </a:p>
      </dgm:t>
    </dgm:pt>
    <dgm:pt modelId="{BA20CFA2-28D7-40CF-8212-963683A781A4}">
      <dgm:prSet/>
      <dgm:spPr/>
      <dgm:t>
        <a:bodyPr/>
        <a:lstStyle/>
        <a:p>
          <a:r>
            <a:rPr lang="pt-BR" dirty="0"/>
            <a:t>Discussão quanto ao fato de a oferta ser em bolsa, mas a venda ser direta</a:t>
          </a:r>
        </a:p>
      </dgm:t>
    </dgm:pt>
    <dgm:pt modelId="{72AEA8EF-270B-4DEC-BCBB-6D27E31C2D07}" type="parTrans" cxnId="{884292EB-733D-48BA-BF88-125AB5B3D29B}">
      <dgm:prSet/>
      <dgm:spPr/>
      <dgm:t>
        <a:bodyPr/>
        <a:lstStyle/>
        <a:p>
          <a:endParaRPr lang="pt-BR"/>
        </a:p>
      </dgm:t>
    </dgm:pt>
    <dgm:pt modelId="{A8D2FBFA-89A6-4EF9-8BD5-D041415F9019}" type="sibTrans" cxnId="{884292EB-733D-48BA-BF88-125AB5B3D29B}">
      <dgm:prSet/>
      <dgm:spPr/>
      <dgm:t>
        <a:bodyPr/>
        <a:lstStyle/>
        <a:p>
          <a:endParaRPr lang="pt-BR"/>
        </a:p>
      </dgm:t>
    </dgm:pt>
    <dgm:pt modelId="{9ADDAFEA-5134-4147-B314-D4F23D42F270}">
      <dgm:prSet/>
      <dgm:spPr/>
      <dgm:t>
        <a:bodyPr/>
        <a:lstStyle/>
        <a:p>
          <a:r>
            <a:rPr lang="pt-BR" dirty="0"/>
            <a:t>Regra geral, os ganhos em bolsa auferidos por não-residentes são isentos de imposto de renda</a:t>
          </a:r>
        </a:p>
      </dgm:t>
    </dgm:pt>
    <dgm:pt modelId="{BCA7BEBC-86F3-42E0-B656-E2BA50FAB9CF}" type="parTrans" cxnId="{4D444E7C-262C-4CA1-83E1-1901A04E8643}">
      <dgm:prSet/>
      <dgm:spPr/>
      <dgm:t>
        <a:bodyPr/>
        <a:lstStyle/>
        <a:p>
          <a:endParaRPr lang="pt-BR"/>
        </a:p>
      </dgm:t>
    </dgm:pt>
    <dgm:pt modelId="{6D087A0C-97B4-4EF9-92ED-22B517520076}" type="sibTrans" cxnId="{4D444E7C-262C-4CA1-83E1-1901A04E8643}">
      <dgm:prSet/>
      <dgm:spPr/>
      <dgm:t>
        <a:bodyPr/>
        <a:lstStyle/>
        <a:p>
          <a:endParaRPr lang="pt-BR"/>
        </a:p>
      </dgm:t>
    </dgm:pt>
    <dgm:pt modelId="{AF3C9F84-F2E9-4693-9359-EAD63EB90E46}">
      <dgm:prSet/>
      <dgm:spPr/>
      <dgm:t>
        <a:bodyPr/>
        <a:lstStyle/>
        <a:p>
          <a:r>
            <a:rPr lang="pt-BR" dirty="0"/>
            <a:t>No entanto, nas vendas nos </a:t>
          </a:r>
          <a:r>
            <a:rPr lang="pt-BR" dirty="0" err="1"/>
            <a:t>IPOs</a:t>
          </a:r>
          <a:r>
            <a:rPr lang="pt-BR" dirty="0"/>
            <a:t>, há discussão se essa isenção deve ou não ser aplicada</a:t>
          </a:r>
        </a:p>
      </dgm:t>
    </dgm:pt>
    <dgm:pt modelId="{BA25198A-0AD3-4CCD-8713-16D7841E51A0}" type="parTrans" cxnId="{7678DA10-36F3-4A65-B22D-696A40730818}">
      <dgm:prSet/>
      <dgm:spPr/>
      <dgm:t>
        <a:bodyPr/>
        <a:lstStyle/>
        <a:p>
          <a:endParaRPr lang="pt-BR"/>
        </a:p>
      </dgm:t>
    </dgm:pt>
    <dgm:pt modelId="{9B1B808C-CBBF-4A70-94FA-E2C7DA3795D3}" type="sibTrans" cxnId="{7678DA10-36F3-4A65-B22D-696A40730818}">
      <dgm:prSet/>
      <dgm:spPr/>
      <dgm:t>
        <a:bodyPr/>
        <a:lstStyle/>
        <a:p>
          <a:endParaRPr lang="pt-BR"/>
        </a:p>
      </dgm:t>
    </dgm:pt>
    <dgm:pt modelId="{2F7E22EC-F41F-4D79-B082-8CEA55563F95}">
      <dgm:prSet/>
      <dgm:spPr/>
      <dgm:t>
        <a:bodyPr/>
        <a:lstStyle/>
        <a:p>
          <a:r>
            <a:rPr lang="pt-BR" dirty="0"/>
            <a:t>Maior parte dos representantes de investidores estrangeiros 4.373 aplica a tributação – </a:t>
          </a:r>
          <a:r>
            <a:rPr lang="pt-BR" dirty="0" err="1"/>
            <a:t>IRFonte</a:t>
          </a:r>
          <a:r>
            <a:rPr lang="pt-BR" dirty="0"/>
            <a:t> de 15% </a:t>
          </a:r>
        </a:p>
      </dgm:t>
    </dgm:pt>
    <dgm:pt modelId="{0650ED5F-578E-4F7E-8C53-E6614503872D}" type="parTrans" cxnId="{910C956C-DC0A-4932-B130-B62C43444F19}">
      <dgm:prSet/>
      <dgm:spPr/>
      <dgm:t>
        <a:bodyPr/>
        <a:lstStyle/>
        <a:p>
          <a:endParaRPr lang="pt-BR"/>
        </a:p>
      </dgm:t>
    </dgm:pt>
    <dgm:pt modelId="{90DE6B86-65DA-482D-B959-84AB0F955465}" type="sibTrans" cxnId="{910C956C-DC0A-4932-B130-B62C43444F19}">
      <dgm:prSet/>
      <dgm:spPr/>
      <dgm:t>
        <a:bodyPr/>
        <a:lstStyle/>
        <a:p>
          <a:endParaRPr lang="pt-BR"/>
        </a:p>
      </dgm:t>
    </dgm:pt>
    <dgm:pt modelId="{C6F37A1A-952D-4A56-A5AC-A0431DE67995}">
      <dgm:prSet/>
      <dgm:spPr/>
      <dgm:t>
        <a:bodyPr/>
        <a:lstStyle/>
        <a:p>
          <a:r>
            <a:rPr lang="pt-BR" dirty="0"/>
            <a:t>Para pessoas físicas </a:t>
          </a:r>
        </a:p>
      </dgm:t>
    </dgm:pt>
    <dgm:pt modelId="{F85FB5AF-8BE3-44A2-99DB-0ABAB4B96AB9}" type="parTrans" cxnId="{F3D6AC5A-E46F-4C2A-9526-654B54332F1B}">
      <dgm:prSet/>
      <dgm:spPr/>
      <dgm:t>
        <a:bodyPr/>
        <a:lstStyle/>
        <a:p>
          <a:endParaRPr lang="pt-BR"/>
        </a:p>
      </dgm:t>
    </dgm:pt>
    <dgm:pt modelId="{5A0A5932-FF43-45D6-85C3-25812F4964C6}" type="sibTrans" cxnId="{F3D6AC5A-E46F-4C2A-9526-654B54332F1B}">
      <dgm:prSet/>
      <dgm:spPr/>
      <dgm:t>
        <a:bodyPr/>
        <a:lstStyle/>
        <a:p>
          <a:endParaRPr lang="pt-BR"/>
        </a:p>
      </dgm:t>
    </dgm:pt>
    <dgm:pt modelId="{8129E78A-595D-4AFF-80A0-4FA2F38DE1F9}">
      <dgm:prSet/>
      <dgm:spPr/>
      <dgm:t>
        <a:bodyPr/>
        <a:lstStyle/>
        <a:p>
          <a:r>
            <a:rPr lang="pt-BR" dirty="0"/>
            <a:t>Aplicação do IR/Ganho líquido em renda variável – 15% ou IR/Ganho de Capital?</a:t>
          </a:r>
        </a:p>
      </dgm:t>
    </dgm:pt>
    <dgm:pt modelId="{3EBDD89D-8879-4B7A-802A-DD1A25C96AEA}" type="parTrans" cxnId="{3DFF58C1-33B6-489A-9EA0-F8F4998ED1DC}">
      <dgm:prSet/>
      <dgm:spPr/>
      <dgm:t>
        <a:bodyPr/>
        <a:lstStyle/>
        <a:p>
          <a:endParaRPr lang="pt-BR"/>
        </a:p>
      </dgm:t>
    </dgm:pt>
    <dgm:pt modelId="{B2FF381E-EEA5-4007-A0BC-7E983919DB05}" type="sibTrans" cxnId="{3DFF58C1-33B6-489A-9EA0-F8F4998ED1DC}">
      <dgm:prSet/>
      <dgm:spPr/>
      <dgm:t>
        <a:bodyPr/>
        <a:lstStyle/>
        <a:p>
          <a:endParaRPr lang="pt-BR"/>
        </a:p>
      </dgm:t>
    </dgm:pt>
    <dgm:pt modelId="{5C1352CD-120E-421A-91BB-D2BA543FA5F6}" type="pres">
      <dgm:prSet presAssocID="{AB0E377A-B204-4673-B8AD-8E7DBCBF04D2}" presName="linear" presStyleCnt="0">
        <dgm:presLayoutVars>
          <dgm:animLvl val="lvl"/>
          <dgm:resizeHandles val="exact"/>
        </dgm:presLayoutVars>
      </dgm:prSet>
      <dgm:spPr/>
    </dgm:pt>
    <dgm:pt modelId="{49C669DA-8C0A-4144-B210-79A8C5C69428}" type="pres">
      <dgm:prSet presAssocID="{7998C6AD-E34C-427F-ABAE-CA4EF019079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436B852-05DA-4E49-BD47-4F7840AA55BA}" type="pres">
      <dgm:prSet presAssocID="{7998C6AD-E34C-427F-ABAE-CA4EF019079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08D8304-D36C-4CA3-927E-562D66753121}" type="presOf" srcId="{AF3C9F84-F2E9-4693-9359-EAD63EB90E46}" destId="{F436B852-05DA-4E49-BD47-4F7840AA55BA}" srcOrd="0" destOrd="2" presId="urn:microsoft.com/office/officeart/2005/8/layout/vList2"/>
    <dgm:cxn modelId="{7678DA10-36F3-4A65-B22D-696A40730818}" srcId="{BA20CFA2-28D7-40CF-8212-963683A781A4}" destId="{AF3C9F84-F2E9-4693-9359-EAD63EB90E46}" srcOrd="1" destOrd="0" parTransId="{BA25198A-0AD3-4CCD-8713-16D7841E51A0}" sibTransId="{9B1B808C-CBBF-4A70-94FA-E2C7DA3795D3}"/>
    <dgm:cxn modelId="{13EDF419-8E95-40CC-9AFE-09A46B76570D}" type="presOf" srcId="{2F7E22EC-F41F-4D79-B082-8CEA55563F95}" destId="{F436B852-05DA-4E49-BD47-4F7840AA55BA}" srcOrd="0" destOrd="3" presId="urn:microsoft.com/office/officeart/2005/8/layout/vList2"/>
    <dgm:cxn modelId="{36034420-7A14-4419-A1A8-97DC3D9A34B9}" type="presOf" srcId="{C6F37A1A-952D-4A56-A5AC-A0431DE67995}" destId="{F436B852-05DA-4E49-BD47-4F7840AA55BA}" srcOrd="0" destOrd="4" presId="urn:microsoft.com/office/officeart/2005/8/layout/vList2"/>
    <dgm:cxn modelId="{5851C920-AB13-4E29-A101-ED0F1222F892}" type="presOf" srcId="{AB0E377A-B204-4673-B8AD-8E7DBCBF04D2}" destId="{5C1352CD-120E-421A-91BB-D2BA543FA5F6}" srcOrd="0" destOrd="0" presId="urn:microsoft.com/office/officeart/2005/8/layout/vList2"/>
    <dgm:cxn modelId="{B4B3D43B-5C71-4C6F-9766-9F475114F83A}" srcId="{AB0E377A-B204-4673-B8AD-8E7DBCBF04D2}" destId="{7998C6AD-E34C-427F-ABAE-CA4EF0190790}" srcOrd="0" destOrd="0" parTransId="{130867E7-E82E-4A1D-AE38-977098725200}" sibTransId="{F133CB32-BB77-40EC-B98E-D93392C22AD9}"/>
    <dgm:cxn modelId="{C1FB4F61-D8C1-4A7F-8772-9DB74001FB93}" type="presOf" srcId="{9ADDAFEA-5134-4147-B314-D4F23D42F270}" destId="{F436B852-05DA-4E49-BD47-4F7840AA55BA}" srcOrd="0" destOrd="1" presId="urn:microsoft.com/office/officeart/2005/8/layout/vList2"/>
    <dgm:cxn modelId="{910C956C-DC0A-4932-B130-B62C43444F19}" srcId="{AF3C9F84-F2E9-4693-9359-EAD63EB90E46}" destId="{2F7E22EC-F41F-4D79-B082-8CEA55563F95}" srcOrd="0" destOrd="0" parTransId="{0650ED5F-578E-4F7E-8C53-E6614503872D}" sibTransId="{90DE6B86-65DA-482D-B959-84AB0F955465}"/>
    <dgm:cxn modelId="{F3D6AC5A-E46F-4C2A-9526-654B54332F1B}" srcId="{BA20CFA2-28D7-40CF-8212-963683A781A4}" destId="{C6F37A1A-952D-4A56-A5AC-A0431DE67995}" srcOrd="2" destOrd="0" parTransId="{F85FB5AF-8BE3-44A2-99DB-0ABAB4B96AB9}" sibTransId="{5A0A5932-FF43-45D6-85C3-25812F4964C6}"/>
    <dgm:cxn modelId="{4D444E7C-262C-4CA1-83E1-1901A04E8643}" srcId="{BA20CFA2-28D7-40CF-8212-963683A781A4}" destId="{9ADDAFEA-5134-4147-B314-D4F23D42F270}" srcOrd="0" destOrd="0" parTransId="{BCA7BEBC-86F3-42E0-B656-E2BA50FAB9CF}" sibTransId="{6D087A0C-97B4-4EF9-92ED-22B517520076}"/>
    <dgm:cxn modelId="{58E3E6A6-C77E-4C1B-9CAF-D2C4E560AB54}" type="presOf" srcId="{8129E78A-595D-4AFF-80A0-4FA2F38DE1F9}" destId="{F436B852-05DA-4E49-BD47-4F7840AA55BA}" srcOrd="0" destOrd="5" presId="urn:microsoft.com/office/officeart/2005/8/layout/vList2"/>
    <dgm:cxn modelId="{771A41B4-A835-40BF-8DA9-3FD5C5BBE15E}" type="presOf" srcId="{BA20CFA2-28D7-40CF-8212-963683A781A4}" destId="{F436B852-05DA-4E49-BD47-4F7840AA55BA}" srcOrd="0" destOrd="0" presId="urn:microsoft.com/office/officeart/2005/8/layout/vList2"/>
    <dgm:cxn modelId="{3DFF58C1-33B6-489A-9EA0-F8F4998ED1DC}" srcId="{C6F37A1A-952D-4A56-A5AC-A0431DE67995}" destId="{8129E78A-595D-4AFF-80A0-4FA2F38DE1F9}" srcOrd="0" destOrd="0" parTransId="{3EBDD89D-8879-4B7A-802A-DD1A25C96AEA}" sibTransId="{B2FF381E-EEA5-4007-A0BC-7E983919DB05}"/>
    <dgm:cxn modelId="{05DC57CF-1CE4-465D-ACDA-838BC3123E2D}" type="presOf" srcId="{7998C6AD-E34C-427F-ABAE-CA4EF0190790}" destId="{49C669DA-8C0A-4144-B210-79A8C5C69428}" srcOrd="0" destOrd="0" presId="urn:microsoft.com/office/officeart/2005/8/layout/vList2"/>
    <dgm:cxn modelId="{884292EB-733D-48BA-BF88-125AB5B3D29B}" srcId="{7998C6AD-E34C-427F-ABAE-CA4EF0190790}" destId="{BA20CFA2-28D7-40CF-8212-963683A781A4}" srcOrd="0" destOrd="0" parTransId="{72AEA8EF-270B-4DEC-BCBB-6D27E31C2D07}" sibTransId="{A8D2FBFA-89A6-4EF9-8BD5-D041415F9019}"/>
    <dgm:cxn modelId="{38A6E962-FDA9-483F-94B9-B54C3A603A17}" type="presParOf" srcId="{5C1352CD-120E-421A-91BB-D2BA543FA5F6}" destId="{49C669DA-8C0A-4144-B210-79A8C5C69428}" srcOrd="0" destOrd="0" presId="urn:microsoft.com/office/officeart/2005/8/layout/vList2"/>
    <dgm:cxn modelId="{69DFE0F3-D470-4D0C-8680-55EE466A20E1}" type="presParOf" srcId="{5C1352CD-120E-421A-91BB-D2BA543FA5F6}" destId="{F436B852-05DA-4E49-BD47-4F7840AA55B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B0E377A-B204-4673-B8AD-8E7DBCBF04D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AEB9CA5-D3AB-478D-B9A1-B8645D7473E5}">
      <dgm:prSet/>
      <dgm:spPr>
        <a:solidFill>
          <a:srgbClr val="00D661"/>
        </a:solidFill>
      </dgm:spPr>
      <dgm:t>
        <a:bodyPr/>
        <a:lstStyle/>
        <a:p>
          <a:r>
            <a:rPr lang="pt-BR" b="0" dirty="0">
              <a:solidFill>
                <a:schemeClr val="tx1"/>
              </a:solidFill>
            </a:rPr>
            <a:t>Alienação de ações de empresa brasileira em bolsa ou fora de bolsa no exterior</a:t>
          </a:r>
        </a:p>
      </dgm:t>
    </dgm:pt>
    <dgm:pt modelId="{95B90F85-E6FE-4A3C-917D-F675E64AC6B1}" type="parTrans" cxnId="{18ED1DA2-8C67-438D-83D6-A7A0A7F26512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381D13EC-551A-4901-96BB-F1BD941C4929}" type="sibTrans" cxnId="{18ED1DA2-8C67-438D-83D6-A7A0A7F26512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F51164AA-4806-4F0B-BAEE-C7634CCE12E5}">
      <dgm:prSet/>
      <dgm:spPr/>
      <dgm:t>
        <a:bodyPr/>
        <a:lstStyle/>
        <a:p>
          <a:r>
            <a:rPr lang="pt-BR" b="0" dirty="0">
              <a:solidFill>
                <a:schemeClr val="tx1"/>
              </a:solidFill>
            </a:rPr>
            <a:t>Tributação do ganho de capital com base nas regras gerais de tributação</a:t>
          </a:r>
        </a:p>
      </dgm:t>
    </dgm:pt>
    <dgm:pt modelId="{0A2D1A44-D6F5-4B68-B8FC-C2DDFA1EC428}" type="parTrans" cxnId="{72CE6769-D9CC-498B-A3D3-918B44DBAA7C}">
      <dgm:prSet/>
      <dgm:spPr/>
      <dgm:t>
        <a:bodyPr/>
        <a:lstStyle/>
        <a:p>
          <a:endParaRPr lang="pt-BR"/>
        </a:p>
      </dgm:t>
    </dgm:pt>
    <dgm:pt modelId="{7E0D44E2-2A15-46E3-837F-8E3F8F1897BD}" type="sibTrans" cxnId="{72CE6769-D9CC-498B-A3D3-918B44DBAA7C}">
      <dgm:prSet/>
      <dgm:spPr/>
      <dgm:t>
        <a:bodyPr/>
        <a:lstStyle/>
        <a:p>
          <a:endParaRPr lang="pt-BR"/>
        </a:p>
      </dgm:t>
    </dgm:pt>
    <dgm:pt modelId="{B74C6357-236C-4691-B862-B990C791DF6D}">
      <dgm:prSet/>
      <dgm:spPr/>
      <dgm:t>
        <a:bodyPr/>
        <a:lstStyle/>
        <a:p>
          <a:r>
            <a:rPr lang="pt-BR" b="0" dirty="0">
              <a:solidFill>
                <a:schemeClr val="tx1"/>
              </a:solidFill>
            </a:rPr>
            <a:t>Pessoa física</a:t>
          </a:r>
        </a:p>
      </dgm:t>
    </dgm:pt>
    <dgm:pt modelId="{B7627B96-9B09-42FF-BC49-E569203F2A20}" type="parTrans" cxnId="{921E5E3E-767B-4891-BB47-D661F9EDD328}">
      <dgm:prSet/>
      <dgm:spPr/>
      <dgm:t>
        <a:bodyPr/>
        <a:lstStyle/>
        <a:p>
          <a:endParaRPr lang="pt-BR"/>
        </a:p>
      </dgm:t>
    </dgm:pt>
    <dgm:pt modelId="{8C7043C0-E5CE-41C2-9547-3F9AC649687B}" type="sibTrans" cxnId="{921E5E3E-767B-4891-BB47-D661F9EDD328}">
      <dgm:prSet/>
      <dgm:spPr/>
      <dgm:t>
        <a:bodyPr/>
        <a:lstStyle/>
        <a:p>
          <a:endParaRPr lang="pt-BR"/>
        </a:p>
      </dgm:t>
    </dgm:pt>
    <dgm:pt modelId="{630213CC-FA88-442B-847F-F5C1DE2E520A}">
      <dgm:prSet/>
      <dgm:spPr/>
      <dgm:t>
        <a:bodyPr/>
        <a:lstStyle/>
        <a:p>
          <a:r>
            <a:rPr lang="pt-BR" b="0" dirty="0">
              <a:solidFill>
                <a:schemeClr val="tx1"/>
              </a:solidFill>
            </a:rPr>
            <a:t>Pessoa jurídica</a:t>
          </a:r>
        </a:p>
      </dgm:t>
    </dgm:pt>
    <dgm:pt modelId="{4263A93E-F202-4AA1-976A-2AD0AD3A1884}" type="parTrans" cxnId="{9C71F0D5-B762-4B06-9C67-CA41F0B033F2}">
      <dgm:prSet/>
      <dgm:spPr/>
      <dgm:t>
        <a:bodyPr/>
        <a:lstStyle/>
        <a:p>
          <a:endParaRPr lang="pt-BR"/>
        </a:p>
      </dgm:t>
    </dgm:pt>
    <dgm:pt modelId="{2AFC69EE-E710-4A8A-9E15-8B76999B6D02}" type="sibTrans" cxnId="{9C71F0D5-B762-4B06-9C67-CA41F0B033F2}">
      <dgm:prSet/>
      <dgm:spPr/>
      <dgm:t>
        <a:bodyPr/>
        <a:lstStyle/>
        <a:p>
          <a:endParaRPr lang="pt-BR"/>
        </a:p>
      </dgm:t>
    </dgm:pt>
    <dgm:pt modelId="{72D787A6-C527-48FD-82FA-F7963AFCD0BC}">
      <dgm:prSet/>
      <dgm:spPr/>
      <dgm:t>
        <a:bodyPr/>
        <a:lstStyle/>
        <a:p>
          <a:r>
            <a:rPr lang="pt-BR" b="0" dirty="0">
              <a:solidFill>
                <a:schemeClr val="tx1"/>
              </a:solidFill>
            </a:rPr>
            <a:t>Residente no exterior – como se trata de venda de ativo localizado no Brasil, há IR/Ganho</a:t>
          </a:r>
        </a:p>
      </dgm:t>
    </dgm:pt>
    <dgm:pt modelId="{934A65B9-90C2-4075-858F-A87A9AE9FC5F}" type="parTrans" cxnId="{C10BB97E-28AF-434C-94DF-4C4AC45D77D5}">
      <dgm:prSet/>
      <dgm:spPr/>
      <dgm:t>
        <a:bodyPr/>
        <a:lstStyle/>
        <a:p>
          <a:endParaRPr lang="pt-BR"/>
        </a:p>
      </dgm:t>
    </dgm:pt>
    <dgm:pt modelId="{77F78CCF-AF62-4B2C-8268-E3F6C7A49CEC}" type="sibTrans" cxnId="{C10BB97E-28AF-434C-94DF-4C4AC45D77D5}">
      <dgm:prSet/>
      <dgm:spPr/>
      <dgm:t>
        <a:bodyPr/>
        <a:lstStyle/>
        <a:p>
          <a:endParaRPr lang="pt-BR"/>
        </a:p>
      </dgm:t>
    </dgm:pt>
    <dgm:pt modelId="{5534B531-5F9F-4DE2-8CEB-CA496F658813}">
      <dgm:prSet/>
      <dgm:spPr/>
      <dgm:t>
        <a:bodyPr/>
        <a:lstStyle/>
        <a:p>
          <a:r>
            <a:rPr lang="pt-BR" b="0" dirty="0">
              <a:solidFill>
                <a:schemeClr val="tx1"/>
              </a:solidFill>
            </a:rPr>
            <a:t>Questão: retenção e recolhimento do IR</a:t>
          </a:r>
        </a:p>
      </dgm:t>
    </dgm:pt>
    <dgm:pt modelId="{FAAD7DFC-2C5A-44F9-8329-BE4F0AD4F84C}" type="parTrans" cxnId="{DA5C050B-CD5F-4293-9702-634D1699FA27}">
      <dgm:prSet/>
      <dgm:spPr/>
      <dgm:t>
        <a:bodyPr/>
        <a:lstStyle/>
        <a:p>
          <a:endParaRPr lang="pt-BR"/>
        </a:p>
      </dgm:t>
    </dgm:pt>
    <dgm:pt modelId="{56DEFAE4-7432-4828-B4A8-6BDA9F242703}" type="sibTrans" cxnId="{DA5C050B-CD5F-4293-9702-634D1699FA27}">
      <dgm:prSet/>
      <dgm:spPr/>
      <dgm:t>
        <a:bodyPr/>
        <a:lstStyle/>
        <a:p>
          <a:endParaRPr lang="pt-BR"/>
        </a:p>
      </dgm:t>
    </dgm:pt>
    <dgm:pt modelId="{BDBC829D-60C6-4D28-ABC7-7352E191ECA3}">
      <dgm:prSet/>
      <dgm:spPr/>
      <dgm:t>
        <a:bodyPr/>
        <a:lstStyle/>
        <a:p>
          <a:r>
            <a:rPr lang="pt-BR" b="0" dirty="0">
              <a:solidFill>
                <a:schemeClr val="tx1"/>
              </a:solidFill>
            </a:rPr>
            <a:t>Se alienação de ADR – não há tributação para o não-residente no Brasil</a:t>
          </a:r>
        </a:p>
      </dgm:t>
    </dgm:pt>
    <dgm:pt modelId="{87B7D802-717E-4F0A-8BB3-F55DE7209BE1}" type="parTrans" cxnId="{298D75DE-B871-4926-AF3E-3765481E3314}">
      <dgm:prSet/>
      <dgm:spPr/>
      <dgm:t>
        <a:bodyPr/>
        <a:lstStyle/>
        <a:p>
          <a:endParaRPr lang="pt-BR"/>
        </a:p>
      </dgm:t>
    </dgm:pt>
    <dgm:pt modelId="{179A6B2E-A3D7-415B-847F-D3169E950C15}" type="sibTrans" cxnId="{298D75DE-B871-4926-AF3E-3765481E3314}">
      <dgm:prSet/>
      <dgm:spPr/>
      <dgm:t>
        <a:bodyPr/>
        <a:lstStyle/>
        <a:p>
          <a:endParaRPr lang="pt-BR"/>
        </a:p>
      </dgm:t>
    </dgm:pt>
    <dgm:pt modelId="{5C1352CD-120E-421A-91BB-D2BA543FA5F6}" type="pres">
      <dgm:prSet presAssocID="{AB0E377A-B204-4673-B8AD-8E7DBCBF04D2}" presName="linear" presStyleCnt="0">
        <dgm:presLayoutVars>
          <dgm:animLvl val="lvl"/>
          <dgm:resizeHandles val="exact"/>
        </dgm:presLayoutVars>
      </dgm:prSet>
      <dgm:spPr/>
    </dgm:pt>
    <dgm:pt modelId="{EC19CD82-5658-4CA7-ABC3-106658D75A90}" type="pres">
      <dgm:prSet presAssocID="{7AEB9CA5-D3AB-478D-B9A1-B8645D7473E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9D7D4C6-8DD6-43FD-B30B-967635069F2E}" type="pres">
      <dgm:prSet presAssocID="{7AEB9CA5-D3AB-478D-B9A1-B8645D7473E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A5C050B-CD5F-4293-9702-634D1699FA27}" srcId="{72D787A6-C527-48FD-82FA-F7963AFCD0BC}" destId="{5534B531-5F9F-4DE2-8CEB-CA496F658813}" srcOrd="0" destOrd="0" parTransId="{FAAD7DFC-2C5A-44F9-8329-BE4F0AD4F84C}" sibTransId="{56DEFAE4-7432-4828-B4A8-6BDA9F242703}"/>
    <dgm:cxn modelId="{5851C920-AB13-4E29-A101-ED0F1222F892}" type="presOf" srcId="{AB0E377A-B204-4673-B8AD-8E7DBCBF04D2}" destId="{5C1352CD-120E-421A-91BB-D2BA543FA5F6}" srcOrd="0" destOrd="0" presId="urn:microsoft.com/office/officeart/2005/8/layout/vList2"/>
    <dgm:cxn modelId="{D097842B-A28E-4FE9-A0AB-9B41294EE2C0}" type="presOf" srcId="{B74C6357-236C-4691-B862-B990C791DF6D}" destId="{99D7D4C6-8DD6-43FD-B30B-967635069F2E}" srcOrd="0" destOrd="1" presId="urn:microsoft.com/office/officeart/2005/8/layout/vList2"/>
    <dgm:cxn modelId="{2BD27D36-0530-4940-B938-4D0F90511219}" type="presOf" srcId="{630213CC-FA88-442B-847F-F5C1DE2E520A}" destId="{99D7D4C6-8DD6-43FD-B30B-967635069F2E}" srcOrd="0" destOrd="2" presId="urn:microsoft.com/office/officeart/2005/8/layout/vList2"/>
    <dgm:cxn modelId="{921E5E3E-767B-4891-BB47-D661F9EDD328}" srcId="{F51164AA-4806-4F0B-BAEE-C7634CCE12E5}" destId="{B74C6357-236C-4691-B862-B990C791DF6D}" srcOrd="0" destOrd="0" parTransId="{B7627B96-9B09-42FF-BC49-E569203F2A20}" sibTransId="{8C7043C0-E5CE-41C2-9547-3F9AC649687B}"/>
    <dgm:cxn modelId="{72CE6769-D9CC-498B-A3D3-918B44DBAA7C}" srcId="{7AEB9CA5-D3AB-478D-B9A1-B8645D7473E5}" destId="{F51164AA-4806-4F0B-BAEE-C7634CCE12E5}" srcOrd="0" destOrd="0" parTransId="{0A2D1A44-D6F5-4B68-B8FC-C2DDFA1EC428}" sibTransId="{7E0D44E2-2A15-46E3-837F-8E3F8F1897BD}"/>
    <dgm:cxn modelId="{A11FAA57-D50B-4A53-B210-01EB0127F9A0}" type="presOf" srcId="{5534B531-5F9F-4DE2-8CEB-CA496F658813}" destId="{99D7D4C6-8DD6-43FD-B30B-967635069F2E}" srcOrd="0" destOrd="4" presId="urn:microsoft.com/office/officeart/2005/8/layout/vList2"/>
    <dgm:cxn modelId="{7CBAB759-394E-46DD-AD6A-50CD71AD5863}" type="presOf" srcId="{7AEB9CA5-D3AB-478D-B9A1-B8645D7473E5}" destId="{EC19CD82-5658-4CA7-ABC3-106658D75A90}" srcOrd="0" destOrd="0" presId="urn:microsoft.com/office/officeart/2005/8/layout/vList2"/>
    <dgm:cxn modelId="{C10BB97E-28AF-434C-94DF-4C4AC45D77D5}" srcId="{F51164AA-4806-4F0B-BAEE-C7634CCE12E5}" destId="{72D787A6-C527-48FD-82FA-F7963AFCD0BC}" srcOrd="2" destOrd="0" parTransId="{934A65B9-90C2-4075-858F-A87A9AE9FC5F}" sibTransId="{77F78CCF-AF62-4B2C-8268-E3F6C7A49CEC}"/>
    <dgm:cxn modelId="{C435DC82-E459-433F-9D6C-F2E8243A8A81}" type="presOf" srcId="{72D787A6-C527-48FD-82FA-F7963AFCD0BC}" destId="{99D7D4C6-8DD6-43FD-B30B-967635069F2E}" srcOrd="0" destOrd="3" presId="urn:microsoft.com/office/officeart/2005/8/layout/vList2"/>
    <dgm:cxn modelId="{1201E383-4524-4A9C-8E5A-2ABC5CF2985A}" type="presOf" srcId="{BDBC829D-60C6-4D28-ABC7-7352E191ECA3}" destId="{99D7D4C6-8DD6-43FD-B30B-967635069F2E}" srcOrd="0" destOrd="5" presId="urn:microsoft.com/office/officeart/2005/8/layout/vList2"/>
    <dgm:cxn modelId="{18ED1DA2-8C67-438D-83D6-A7A0A7F26512}" srcId="{AB0E377A-B204-4673-B8AD-8E7DBCBF04D2}" destId="{7AEB9CA5-D3AB-478D-B9A1-B8645D7473E5}" srcOrd="0" destOrd="0" parTransId="{95B90F85-E6FE-4A3C-917D-F675E64AC6B1}" sibTransId="{381D13EC-551A-4901-96BB-F1BD941C4929}"/>
    <dgm:cxn modelId="{4D8977D1-10E5-4E2A-87B8-0EDFFC942777}" type="presOf" srcId="{F51164AA-4806-4F0B-BAEE-C7634CCE12E5}" destId="{99D7D4C6-8DD6-43FD-B30B-967635069F2E}" srcOrd="0" destOrd="0" presId="urn:microsoft.com/office/officeart/2005/8/layout/vList2"/>
    <dgm:cxn modelId="{9C71F0D5-B762-4B06-9C67-CA41F0B033F2}" srcId="{F51164AA-4806-4F0B-BAEE-C7634CCE12E5}" destId="{630213CC-FA88-442B-847F-F5C1DE2E520A}" srcOrd="1" destOrd="0" parTransId="{4263A93E-F202-4AA1-976A-2AD0AD3A1884}" sibTransId="{2AFC69EE-E710-4A8A-9E15-8B76999B6D02}"/>
    <dgm:cxn modelId="{298D75DE-B871-4926-AF3E-3765481E3314}" srcId="{72D787A6-C527-48FD-82FA-F7963AFCD0BC}" destId="{BDBC829D-60C6-4D28-ABC7-7352E191ECA3}" srcOrd="1" destOrd="0" parTransId="{87B7D802-717E-4F0A-8BB3-F55DE7209BE1}" sibTransId="{179A6B2E-A3D7-415B-847F-D3169E950C15}"/>
    <dgm:cxn modelId="{F1C5E22E-38D0-4694-889B-5760D689B714}" type="presParOf" srcId="{5C1352CD-120E-421A-91BB-D2BA543FA5F6}" destId="{EC19CD82-5658-4CA7-ABC3-106658D75A90}" srcOrd="0" destOrd="0" presId="urn:microsoft.com/office/officeart/2005/8/layout/vList2"/>
    <dgm:cxn modelId="{ADBDD07F-EFA6-4091-989B-4321AA7AD6CA}" type="presParOf" srcId="{5C1352CD-120E-421A-91BB-D2BA543FA5F6}" destId="{99D7D4C6-8DD6-43FD-B30B-967635069F2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0E377A-B204-4673-B8AD-8E7DBCBF04D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6398C3E-FB61-46A6-B94C-E5676438ACCF}">
      <dgm:prSet/>
      <dgm:spPr>
        <a:solidFill>
          <a:schemeClr val="accent6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Alienação de ações de Holding Societária em bolsa no exterior </a:t>
          </a:r>
        </a:p>
      </dgm:t>
    </dgm:pt>
    <dgm:pt modelId="{41528FE8-7009-4310-8A6F-06C819CE6223}" type="parTrans" cxnId="{739532F5-30E4-4691-988F-38402E72320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424CA5F-81A0-41D3-B2F7-1636058790E3}" type="sibTrans" cxnId="{739532F5-30E4-4691-988F-38402E72320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1BA788D-0221-4D35-978A-62508E32CD76}">
      <dgm:prSet/>
      <dgm:spPr>
        <a:noFill/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Pessoa física – apuração de ganho de capital, incluindo ganho ou perda na variação cambial, exceto se investimento no exterior com recursos auferidos originariamente em moeda estrangeira </a:t>
          </a:r>
        </a:p>
      </dgm:t>
    </dgm:pt>
    <dgm:pt modelId="{B047B885-54D8-4790-8E8A-98D609EE7FD3}" type="parTrans" cxnId="{1F858873-462E-46D5-A84D-72F3A9E3EC95}">
      <dgm:prSet/>
      <dgm:spPr/>
      <dgm:t>
        <a:bodyPr/>
        <a:lstStyle/>
        <a:p>
          <a:endParaRPr lang="pt-BR"/>
        </a:p>
      </dgm:t>
    </dgm:pt>
    <dgm:pt modelId="{E8E83A3C-A745-481B-A7D1-FBB43EAE26EE}" type="sibTrans" cxnId="{1F858873-462E-46D5-A84D-72F3A9E3EC95}">
      <dgm:prSet/>
      <dgm:spPr/>
      <dgm:t>
        <a:bodyPr/>
        <a:lstStyle/>
        <a:p>
          <a:endParaRPr lang="pt-BR"/>
        </a:p>
      </dgm:t>
    </dgm:pt>
    <dgm:pt modelId="{41BBD429-CE3D-407C-AAB2-8FCA5223A4EA}">
      <dgm:prSet/>
      <dgm:spPr>
        <a:noFill/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Pessoa jurídica – tributação do ganho de capital por IRPJ/CSLL</a:t>
          </a:r>
        </a:p>
      </dgm:t>
    </dgm:pt>
    <dgm:pt modelId="{15DA0794-F099-428E-99E1-1A6A5504D50D}" type="parTrans" cxnId="{4DE64129-7B86-4082-86B9-8C43FD72E005}">
      <dgm:prSet/>
      <dgm:spPr/>
      <dgm:t>
        <a:bodyPr/>
        <a:lstStyle/>
        <a:p>
          <a:endParaRPr lang="pt-BR"/>
        </a:p>
      </dgm:t>
    </dgm:pt>
    <dgm:pt modelId="{B4CC7197-1224-41D3-A459-0C38C35E58CF}" type="sibTrans" cxnId="{4DE64129-7B86-4082-86B9-8C43FD72E005}">
      <dgm:prSet/>
      <dgm:spPr/>
      <dgm:t>
        <a:bodyPr/>
        <a:lstStyle/>
        <a:p>
          <a:endParaRPr lang="pt-BR"/>
        </a:p>
      </dgm:t>
    </dgm:pt>
    <dgm:pt modelId="{671DFCB9-3F3B-4EDD-8053-D07504A9F584}">
      <dgm:prSet/>
      <dgm:spPr>
        <a:noFill/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Não-residente – não há tributação no Brasil</a:t>
          </a:r>
        </a:p>
      </dgm:t>
    </dgm:pt>
    <dgm:pt modelId="{07A16205-7340-45B5-9B93-43C8EA2AE18C}" type="parTrans" cxnId="{B22951FE-DE12-4DB9-84D8-CC464E310FF9}">
      <dgm:prSet/>
      <dgm:spPr/>
      <dgm:t>
        <a:bodyPr/>
        <a:lstStyle/>
        <a:p>
          <a:endParaRPr lang="pt-BR"/>
        </a:p>
      </dgm:t>
    </dgm:pt>
    <dgm:pt modelId="{B69AEFDB-7399-4C29-8941-B787226FC8BA}" type="sibTrans" cxnId="{B22951FE-DE12-4DB9-84D8-CC464E310FF9}">
      <dgm:prSet/>
      <dgm:spPr/>
      <dgm:t>
        <a:bodyPr/>
        <a:lstStyle/>
        <a:p>
          <a:endParaRPr lang="pt-BR"/>
        </a:p>
      </dgm:t>
    </dgm:pt>
    <dgm:pt modelId="{5C1352CD-120E-421A-91BB-D2BA543FA5F6}" type="pres">
      <dgm:prSet presAssocID="{AB0E377A-B204-4673-B8AD-8E7DBCBF04D2}" presName="linear" presStyleCnt="0">
        <dgm:presLayoutVars>
          <dgm:animLvl val="lvl"/>
          <dgm:resizeHandles val="exact"/>
        </dgm:presLayoutVars>
      </dgm:prSet>
      <dgm:spPr/>
    </dgm:pt>
    <dgm:pt modelId="{17980ECB-C924-4195-94DE-BE99A0E8468E}" type="pres">
      <dgm:prSet presAssocID="{96398C3E-FB61-46A6-B94C-E5676438ACC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AC153E1-DF6E-422A-9D2F-F8499CE408C7}" type="pres">
      <dgm:prSet presAssocID="{96398C3E-FB61-46A6-B94C-E5676438ACC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585700F-8F60-448F-8EF7-51DA792F6D5F}" type="presOf" srcId="{96398C3E-FB61-46A6-B94C-E5676438ACCF}" destId="{17980ECB-C924-4195-94DE-BE99A0E8468E}" srcOrd="0" destOrd="0" presId="urn:microsoft.com/office/officeart/2005/8/layout/vList2"/>
    <dgm:cxn modelId="{FE0C3015-5DD2-4E11-9716-E2E57F920F4F}" type="presOf" srcId="{91BA788D-0221-4D35-978A-62508E32CD76}" destId="{5AC153E1-DF6E-422A-9D2F-F8499CE408C7}" srcOrd="0" destOrd="0" presId="urn:microsoft.com/office/officeart/2005/8/layout/vList2"/>
    <dgm:cxn modelId="{5851C920-AB13-4E29-A101-ED0F1222F892}" type="presOf" srcId="{AB0E377A-B204-4673-B8AD-8E7DBCBF04D2}" destId="{5C1352CD-120E-421A-91BB-D2BA543FA5F6}" srcOrd="0" destOrd="0" presId="urn:microsoft.com/office/officeart/2005/8/layout/vList2"/>
    <dgm:cxn modelId="{4DE64129-7B86-4082-86B9-8C43FD72E005}" srcId="{96398C3E-FB61-46A6-B94C-E5676438ACCF}" destId="{41BBD429-CE3D-407C-AAB2-8FCA5223A4EA}" srcOrd="1" destOrd="0" parTransId="{15DA0794-F099-428E-99E1-1A6A5504D50D}" sibTransId="{B4CC7197-1224-41D3-A459-0C38C35E58CF}"/>
    <dgm:cxn modelId="{1F858873-462E-46D5-A84D-72F3A9E3EC95}" srcId="{96398C3E-FB61-46A6-B94C-E5676438ACCF}" destId="{91BA788D-0221-4D35-978A-62508E32CD76}" srcOrd="0" destOrd="0" parTransId="{B047B885-54D8-4790-8E8A-98D609EE7FD3}" sibTransId="{E8E83A3C-A745-481B-A7D1-FBB43EAE26EE}"/>
    <dgm:cxn modelId="{5376E3C5-8BFA-44A2-9510-D1FFD639C7CE}" type="presOf" srcId="{41BBD429-CE3D-407C-AAB2-8FCA5223A4EA}" destId="{5AC153E1-DF6E-422A-9D2F-F8499CE408C7}" srcOrd="0" destOrd="1" presId="urn:microsoft.com/office/officeart/2005/8/layout/vList2"/>
    <dgm:cxn modelId="{573EDEDD-695B-42F2-9093-507F2BB94B03}" type="presOf" srcId="{671DFCB9-3F3B-4EDD-8053-D07504A9F584}" destId="{5AC153E1-DF6E-422A-9D2F-F8499CE408C7}" srcOrd="0" destOrd="2" presId="urn:microsoft.com/office/officeart/2005/8/layout/vList2"/>
    <dgm:cxn modelId="{739532F5-30E4-4691-988F-38402E72320A}" srcId="{AB0E377A-B204-4673-B8AD-8E7DBCBF04D2}" destId="{96398C3E-FB61-46A6-B94C-E5676438ACCF}" srcOrd="0" destOrd="0" parTransId="{41528FE8-7009-4310-8A6F-06C819CE6223}" sibTransId="{6424CA5F-81A0-41D3-B2F7-1636058790E3}"/>
    <dgm:cxn modelId="{B22951FE-DE12-4DB9-84D8-CC464E310FF9}" srcId="{96398C3E-FB61-46A6-B94C-E5676438ACCF}" destId="{671DFCB9-3F3B-4EDD-8053-D07504A9F584}" srcOrd="2" destOrd="0" parTransId="{07A16205-7340-45B5-9B93-43C8EA2AE18C}" sibTransId="{B69AEFDB-7399-4C29-8941-B787226FC8BA}"/>
    <dgm:cxn modelId="{7C79408D-BBC7-40E6-BCB6-28FB392388F6}" type="presParOf" srcId="{5C1352CD-120E-421A-91BB-D2BA543FA5F6}" destId="{17980ECB-C924-4195-94DE-BE99A0E8468E}" srcOrd="0" destOrd="0" presId="urn:microsoft.com/office/officeart/2005/8/layout/vList2"/>
    <dgm:cxn modelId="{5DB70B29-FA5D-4ADC-83AE-23BB22D0AF35}" type="presParOf" srcId="{5C1352CD-120E-421A-91BB-D2BA543FA5F6}" destId="{5AC153E1-DF6E-422A-9D2F-F8499CE408C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91E7AC-C4C4-4CEB-ACC0-353710EB7737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6B797BA7-E351-45F0-90D4-43AAE708370D}">
      <dgm:prSet custT="1"/>
      <dgm:spPr/>
      <dgm:t>
        <a:bodyPr/>
        <a:lstStyle/>
        <a:p>
          <a:r>
            <a:rPr lang="pt-BR" sz="2800" dirty="0">
              <a:latin typeface="Lucida Sans" panose="020B0602030504020204" pitchFamily="34" charset="0"/>
            </a:rPr>
            <a:t>Brasil</a:t>
          </a:r>
        </a:p>
      </dgm:t>
    </dgm:pt>
    <dgm:pt modelId="{B4B494BB-4293-4B68-BCC5-084DBDD534D2}" type="parTrans" cxnId="{82A2843E-78F7-43B8-948B-CF612A5A7EEB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9E9C9A94-F0FD-4D8A-B2D8-E57741576BDC}" type="sibTrans" cxnId="{82A2843E-78F7-43B8-948B-CF612A5A7EEB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0AE39711-18B6-4AEF-B387-E86771CA344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t-BR" sz="2800" dirty="0">
              <a:latin typeface="Lucida Sans" panose="020B0602030504020204" pitchFamily="34" charset="0"/>
            </a:rPr>
            <a:t>99</a:t>
          </a:r>
        </a:p>
      </dgm:t>
    </dgm:pt>
    <dgm:pt modelId="{A9B7E5B0-52E6-43D1-8A73-093F013C0EF6}" type="parTrans" cxnId="{9EB04317-6849-47B6-8880-B880A7F19307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5F670280-8937-4E21-9043-8BF1E608A531}" type="sibTrans" cxnId="{9EB04317-6849-47B6-8880-B880A7F19307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A7D1EB5E-CC7D-4095-BBCA-293D1D99FE28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t-BR" sz="2800" dirty="0">
              <a:latin typeface="Lucida Sans" panose="020B0602030504020204" pitchFamily="34" charset="0"/>
            </a:rPr>
            <a:t>Arco Educação</a:t>
          </a:r>
        </a:p>
      </dgm:t>
    </dgm:pt>
    <dgm:pt modelId="{19D0E357-F560-43BE-837D-7D27188C4EEE}" type="parTrans" cxnId="{E9A1CFBA-03B7-4D17-97DD-8F115229BF4A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3B043FA3-72A2-4B13-89D3-CFA13486B089}" type="sibTrans" cxnId="{E9A1CFBA-03B7-4D17-97DD-8F115229BF4A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43D505FB-AFB0-408B-9F06-FBFE3775C2A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t-BR" sz="2800" dirty="0" err="1">
              <a:latin typeface="Lucida Sans" panose="020B0602030504020204" pitchFamily="34" charset="0"/>
            </a:rPr>
            <a:t>Ascenty</a:t>
          </a:r>
          <a:endParaRPr lang="pt-BR" sz="2800" dirty="0">
            <a:latin typeface="Lucida Sans" panose="020B0602030504020204" pitchFamily="34" charset="0"/>
          </a:endParaRPr>
        </a:p>
      </dgm:t>
    </dgm:pt>
    <dgm:pt modelId="{63410EC2-3F8D-4BEB-A017-59DF1059AE73}" type="parTrans" cxnId="{4C6363A7-78BF-4245-9DE7-97E31351CCB0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29F68613-89F9-42C9-A9C8-EFBD22F08DA9}" type="sibTrans" cxnId="{4C6363A7-78BF-4245-9DE7-97E31351CCB0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063D0E2B-AAA8-495E-A4F5-59BB8BB013E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t-BR" sz="2800" dirty="0">
              <a:latin typeface="Lucida Sans" panose="020B0602030504020204" pitchFamily="34" charset="0"/>
            </a:rPr>
            <a:t>Creditas</a:t>
          </a:r>
        </a:p>
      </dgm:t>
    </dgm:pt>
    <dgm:pt modelId="{D70B3174-DF50-4108-89B1-04B1F90468C7}" type="parTrans" cxnId="{1819FE6A-360B-45F4-BFF2-30FE31B6B092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12120CDA-B470-4D9A-A30D-064BB03C5159}" type="sibTrans" cxnId="{1819FE6A-360B-45F4-BFF2-30FE31B6B092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4F38712D-7461-4318-99DC-7184CD9F2A7F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t-BR" sz="2800" dirty="0">
              <a:latin typeface="Lucida Sans" panose="020B0602030504020204" pitchFamily="34" charset="0"/>
            </a:rPr>
            <a:t>C6 Bank</a:t>
          </a:r>
        </a:p>
      </dgm:t>
    </dgm:pt>
    <dgm:pt modelId="{4A44DBD4-441F-4333-8978-90FEC314573E}" type="parTrans" cxnId="{15F8F146-972E-4D1A-A2FF-0376478A4677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0CC491C2-1FD9-41EC-B479-22D3CC38CD53}" type="sibTrans" cxnId="{15F8F146-972E-4D1A-A2FF-0376478A4677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3E9AC35C-F280-4D0A-8DC9-1F37D627336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t-BR" sz="2800" dirty="0" err="1">
              <a:latin typeface="Lucida Sans" panose="020B0602030504020204" pitchFamily="34" charset="0"/>
            </a:rPr>
            <a:t>Dock</a:t>
          </a:r>
          <a:endParaRPr lang="pt-BR" sz="2800" dirty="0">
            <a:latin typeface="Lucida Sans" panose="020B0602030504020204" pitchFamily="34" charset="0"/>
          </a:endParaRPr>
        </a:p>
      </dgm:t>
    </dgm:pt>
    <dgm:pt modelId="{DDCE3333-C4A1-4036-ADC7-589B84A1FE8F}" type="parTrans" cxnId="{1AE013D3-0120-4C0E-BEDE-EE6DEA325847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8180D2A3-3359-4E84-AD9B-B9A6CFC6AB39}" type="sibTrans" cxnId="{1AE013D3-0120-4C0E-BEDE-EE6DEA325847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2A7E488D-77BA-4BAE-B222-B7A0AFA9949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t-BR" sz="2800" dirty="0">
              <a:latin typeface="Lucida Sans" panose="020B0602030504020204" pitchFamily="34" charset="0"/>
            </a:rPr>
            <a:t>EBANX</a:t>
          </a:r>
        </a:p>
      </dgm:t>
    </dgm:pt>
    <dgm:pt modelId="{92D926DD-7DD4-40D1-90E7-50A78B1B3581}" type="parTrans" cxnId="{AD6D274C-EC52-4819-896D-F880AE9D4A14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923ED00C-E950-49C9-A5BE-40EB9A233E05}" type="sibTrans" cxnId="{AD6D274C-EC52-4819-896D-F880AE9D4A14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35F35F35-5BC7-4709-98AB-3F7750DCCB59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pt-BR" sz="2800" dirty="0">
              <a:latin typeface="Lucida Sans" panose="020B0602030504020204" pitchFamily="34" charset="0"/>
            </a:rPr>
            <a:t>Frete.com</a:t>
          </a:r>
        </a:p>
      </dgm:t>
    </dgm:pt>
    <dgm:pt modelId="{0C1E51C2-C2CB-4D1F-9A2E-FFD848D62C8A}" type="parTrans" cxnId="{FABA4BE4-9EB0-4294-AA0E-27FD9CBCBEB0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D0B912C4-C40B-4D97-AA3F-68118414C9B1}" type="sibTrans" cxnId="{FABA4BE4-9EB0-4294-AA0E-27FD9CBCBEB0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28658C4D-E361-431F-BB47-D8F922633CF3}">
      <dgm:prSet custT="1"/>
      <dgm:spPr/>
      <dgm:t>
        <a:bodyPr/>
        <a:lstStyle/>
        <a:p>
          <a:r>
            <a:rPr lang="pt-BR" sz="2800" dirty="0">
              <a:latin typeface="Lucida Sans" panose="020B0602030504020204" pitchFamily="34" charset="0"/>
            </a:rPr>
            <a:t>Brasil</a:t>
          </a:r>
        </a:p>
      </dgm:t>
    </dgm:pt>
    <dgm:pt modelId="{8E860245-63E7-4183-A8C9-58BABD01E4D1}" type="parTrans" cxnId="{C715DD39-594F-44AD-A33B-D643DCFA45AE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0A47892A-64BC-40EA-8878-58076CE2339F}" type="sibTrans" cxnId="{C715DD39-594F-44AD-A33B-D643DCFA45AE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C2D762A8-752B-4ACF-A5DC-B12E4F110432}">
      <dgm:prSet custT="1"/>
      <dgm:spPr/>
      <dgm:t>
        <a:bodyPr/>
        <a:lstStyle/>
        <a:p>
          <a:pPr>
            <a:buFont typeface="+mj-lt"/>
            <a:buAutoNum type="arabicPeriod" startAt="9"/>
          </a:pPr>
          <a:r>
            <a:rPr lang="pt-BR" sz="2800" dirty="0" err="1">
              <a:latin typeface="Lucida Sans" panose="020B0602030504020204" pitchFamily="34" charset="0"/>
            </a:rPr>
            <a:t>Gympass</a:t>
          </a:r>
          <a:endParaRPr lang="pt-BR" sz="2800" dirty="0">
            <a:latin typeface="Lucida Sans" panose="020B0602030504020204" pitchFamily="34" charset="0"/>
          </a:endParaRPr>
        </a:p>
      </dgm:t>
    </dgm:pt>
    <dgm:pt modelId="{FA86F706-E024-4AEB-AA10-20E5912CC81E}" type="parTrans" cxnId="{93F96C13-4982-4B99-8281-359F20F980A8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E38CD216-132A-4A27-84A9-3CB0354B48A3}" type="sibTrans" cxnId="{93F96C13-4982-4B99-8281-359F20F980A8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42B55172-7028-4CF1-8982-8A460645D97D}">
      <dgm:prSet custT="1"/>
      <dgm:spPr/>
      <dgm:t>
        <a:bodyPr/>
        <a:lstStyle/>
        <a:p>
          <a:pPr>
            <a:buFont typeface="+mj-lt"/>
            <a:buAutoNum type="arabicPeriod" startAt="9"/>
          </a:pPr>
          <a:r>
            <a:rPr lang="pt-BR" sz="2800" dirty="0">
              <a:latin typeface="Lucida Sans" panose="020B0602030504020204" pitchFamily="34" charset="0"/>
            </a:rPr>
            <a:t>Hotmart</a:t>
          </a:r>
        </a:p>
      </dgm:t>
    </dgm:pt>
    <dgm:pt modelId="{246EE893-CAE9-41DA-9D2A-9F79A0A36A52}" type="parTrans" cxnId="{8C83E7BA-AA4C-48E2-9971-3E706383F997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5D113B99-6408-467A-824D-FD3F4A5C216E}" type="sibTrans" cxnId="{8C83E7BA-AA4C-48E2-9971-3E706383F997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AB7FA78B-E0CD-48F5-A346-7527739B4C16}">
      <dgm:prSet custT="1"/>
      <dgm:spPr/>
      <dgm:t>
        <a:bodyPr/>
        <a:lstStyle/>
        <a:p>
          <a:pPr>
            <a:buFont typeface="+mj-lt"/>
            <a:buAutoNum type="arabicPeriod" startAt="9"/>
          </a:pPr>
          <a:r>
            <a:rPr lang="pt-BR" sz="2800" dirty="0" err="1">
              <a:latin typeface="Lucida Sans" panose="020B0602030504020204" pitchFamily="34" charset="0"/>
            </a:rPr>
            <a:t>iFood</a:t>
          </a:r>
          <a:endParaRPr lang="pt-BR" sz="2800" dirty="0">
            <a:latin typeface="Lucida Sans" panose="020B0602030504020204" pitchFamily="34" charset="0"/>
          </a:endParaRPr>
        </a:p>
      </dgm:t>
    </dgm:pt>
    <dgm:pt modelId="{36ABE543-094D-42AD-8424-1439538455BE}" type="parTrans" cxnId="{CC8558A9-36C3-48F6-A9C3-2AD4FA0227A5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E0453A02-DE8E-4865-A660-171713995C1F}" type="sibTrans" cxnId="{CC8558A9-36C3-48F6-A9C3-2AD4FA0227A5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089C1A61-AF10-42E6-BC0E-DE364E097431}">
      <dgm:prSet custT="1"/>
      <dgm:spPr/>
      <dgm:t>
        <a:bodyPr/>
        <a:lstStyle/>
        <a:p>
          <a:pPr>
            <a:buFont typeface="+mj-lt"/>
            <a:buAutoNum type="arabicPeriod" startAt="9"/>
          </a:pPr>
          <a:r>
            <a:rPr lang="pt-BR" sz="2800" dirty="0" err="1">
              <a:latin typeface="Lucida Sans" panose="020B0602030504020204" pitchFamily="34" charset="0"/>
            </a:rPr>
            <a:t>Loggi</a:t>
          </a:r>
          <a:endParaRPr lang="pt-BR" sz="2800" dirty="0">
            <a:latin typeface="Lucida Sans" panose="020B0602030504020204" pitchFamily="34" charset="0"/>
          </a:endParaRPr>
        </a:p>
      </dgm:t>
    </dgm:pt>
    <dgm:pt modelId="{4A86B49A-7B30-4B24-A306-2AE8713F595C}" type="parTrans" cxnId="{E4C9B92C-A9F7-4B85-BD04-51F06F133288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8EDDCC6B-B21B-44FC-A85B-D50D62733D96}" type="sibTrans" cxnId="{E4C9B92C-A9F7-4B85-BD04-51F06F133288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3C4590BC-88A6-4E9D-9738-B99C7C730C70}">
      <dgm:prSet custT="1"/>
      <dgm:spPr/>
      <dgm:t>
        <a:bodyPr/>
        <a:lstStyle/>
        <a:p>
          <a:pPr>
            <a:buFont typeface="+mj-lt"/>
            <a:buAutoNum type="arabicPeriod" startAt="9"/>
          </a:pPr>
          <a:r>
            <a:rPr lang="pt-BR" sz="2800" dirty="0">
              <a:latin typeface="Lucida Sans" panose="020B0602030504020204" pitchFamily="34" charset="0"/>
            </a:rPr>
            <a:t>Loft</a:t>
          </a:r>
        </a:p>
      </dgm:t>
    </dgm:pt>
    <dgm:pt modelId="{E5334AE6-1246-401F-B35A-1DB7FC714351}" type="parTrans" cxnId="{9F8C3D7E-8A0B-4FA2-8A87-3236C39F05DA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84120414-F516-492D-92A2-7AA3F721C608}" type="sibTrans" cxnId="{9F8C3D7E-8A0B-4FA2-8A87-3236C39F05DA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F9DC01AF-96FC-4D04-BBA9-378DC79D163C}">
      <dgm:prSet custT="1"/>
      <dgm:spPr/>
      <dgm:t>
        <a:bodyPr/>
        <a:lstStyle/>
        <a:p>
          <a:pPr>
            <a:buFont typeface="+mj-lt"/>
            <a:buAutoNum type="arabicPeriod" startAt="9"/>
          </a:pPr>
          <a:r>
            <a:rPr lang="pt-BR" sz="2800" dirty="0" err="1">
              <a:latin typeface="Lucida Sans" panose="020B0602030504020204" pitchFamily="34" charset="0"/>
            </a:rPr>
            <a:t>Pagseguro</a:t>
          </a:r>
          <a:endParaRPr lang="pt-BR" sz="2800" dirty="0">
            <a:latin typeface="Lucida Sans" panose="020B0602030504020204" pitchFamily="34" charset="0"/>
          </a:endParaRPr>
        </a:p>
      </dgm:t>
    </dgm:pt>
    <dgm:pt modelId="{C0EAF22B-3E56-4B7C-B503-B24E848AE3D8}" type="parTrans" cxnId="{62E11D90-36C0-46B4-80DF-76C638B77A45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31C87731-2AC3-45A6-BCA2-AF124B7A7592}" type="sibTrans" cxnId="{62E11D90-36C0-46B4-80DF-76C638B77A45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CC16E217-C977-40E1-939A-3479800FA845}">
      <dgm:prSet custT="1"/>
      <dgm:spPr/>
      <dgm:t>
        <a:bodyPr/>
        <a:lstStyle/>
        <a:p>
          <a:pPr>
            <a:buFont typeface="+mj-lt"/>
            <a:buAutoNum type="arabicPeriod" startAt="9"/>
          </a:pPr>
          <a:r>
            <a:rPr lang="pt-BR" sz="2800" dirty="0">
              <a:latin typeface="Lucida Sans" panose="020B0602030504020204" pitchFamily="34" charset="0"/>
            </a:rPr>
            <a:t>Madeira-Madeira </a:t>
          </a:r>
        </a:p>
      </dgm:t>
    </dgm:pt>
    <dgm:pt modelId="{F19AA129-01F7-4A16-B662-574B49F973D5}" type="parTrans" cxnId="{2C917563-DD5A-4E99-BFD9-C25F24991629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E0C6B025-A817-4139-9750-D3A58FBA4109}" type="sibTrans" cxnId="{2C917563-DD5A-4E99-BFD9-C25F24991629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55ED6772-BFD0-4E57-B7C0-A1C385277187}">
      <dgm:prSet custT="1"/>
      <dgm:spPr/>
      <dgm:t>
        <a:bodyPr/>
        <a:lstStyle/>
        <a:p>
          <a:r>
            <a:rPr lang="pt-BR" sz="2800" dirty="0">
              <a:latin typeface="Lucida Sans" panose="020B0602030504020204" pitchFamily="34" charset="0"/>
            </a:rPr>
            <a:t>Brasil</a:t>
          </a:r>
        </a:p>
      </dgm:t>
    </dgm:pt>
    <dgm:pt modelId="{C6D83BAB-80F3-47A3-BEFD-B740D035BA0A}" type="parTrans" cxnId="{3DF3308A-3F61-41A6-814C-1C921165FBDA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B03CD141-D353-4214-B7E3-2DC09C4B30D6}" type="sibTrans" cxnId="{3DF3308A-3F61-41A6-814C-1C921165FBDA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523B7560-2126-43C1-9AE1-21334BF75EB5}">
      <dgm:prSet custT="1"/>
      <dgm:spPr/>
      <dgm:t>
        <a:bodyPr/>
        <a:lstStyle/>
        <a:p>
          <a:pPr>
            <a:buFont typeface="+mj-lt"/>
            <a:buAutoNum type="arabicPeriod" startAt="16"/>
          </a:pPr>
          <a:r>
            <a:rPr lang="pt-BR" sz="2400" dirty="0" err="1">
              <a:latin typeface="Lucida Sans" panose="020B0602030504020204" pitchFamily="34" charset="0"/>
            </a:rPr>
            <a:t>Nubank</a:t>
          </a:r>
          <a:endParaRPr lang="pt-BR" sz="2400" dirty="0">
            <a:latin typeface="Lucida Sans" panose="020B0602030504020204" pitchFamily="34" charset="0"/>
          </a:endParaRPr>
        </a:p>
      </dgm:t>
    </dgm:pt>
    <dgm:pt modelId="{3F386A1C-8512-4165-8750-E0C500225726}" type="parTrans" cxnId="{5772B437-4544-41AE-B1CF-26DB85560AD1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47450489-6F1F-4899-B8B3-410FBFD10929}" type="sibTrans" cxnId="{5772B437-4544-41AE-B1CF-26DB85560AD1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5E3B5377-504D-49EF-B837-A772B25E6D2A}">
      <dgm:prSet custT="1"/>
      <dgm:spPr/>
      <dgm:t>
        <a:bodyPr/>
        <a:lstStyle/>
        <a:p>
          <a:pPr>
            <a:buFont typeface="+mj-lt"/>
            <a:buAutoNum type="arabicPeriod" startAt="16"/>
          </a:pPr>
          <a:r>
            <a:rPr lang="pt-BR" sz="2400" dirty="0" err="1">
              <a:latin typeface="Lucida Sans" panose="020B0602030504020204" pitchFamily="34" charset="0"/>
            </a:rPr>
            <a:t>Olist</a:t>
          </a:r>
          <a:endParaRPr lang="pt-BR" sz="2400" dirty="0">
            <a:latin typeface="Lucida Sans" panose="020B0602030504020204" pitchFamily="34" charset="0"/>
          </a:endParaRPr>
        </a:p>
      </dgm:t>
    </dgm:pt>
    <dgm:pt modelId="{630F874A-2D70-4BBE-A8CD-89007D2A5849}" type="parTrans" cxnId="{2B6248F6-7D86-4101-8BFD-D10246DE78A2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3E82E97F-DB96-4E55-AE50-94BF30E4B9D3}" type="sibTrans" cxnId="{2B6248F6-7D86-4101-8BFD-D10246DE78A2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CA096C80-2ABE-4FE7-9622-85EE6E042240}">
      <dgm:prSet custT="1"/>
      <dgm:spPr/>
      <dgm:t>
        <a:bodyPr/>
        <a:lstStyle/>
        <a:p>
          <a:pPr>
            <a:buFont typeface="+mj-lt"/>
            <a:buAutoNum type="arabicPeriod" startAt="16"/>
          </a:pPr>
          <a:r>
            <a:rPr lang="pt-BR" sz="2400" dirty="0">
              <a:latin typeface="Lucida Sans" panose="020B0602030504020204" pitchFamily="34" charset="0"/>
            </a:rPr>
            <a:t>Quinto-Andar</a:t>
          </a:r>
        </a:p>
      </dgm:t>
    </dgm:pt>
    <dgm:pt modelId="{5E1E3C8C-21AD-46EB-B785-FFF5230B2CEA}" type="parTrans" cxnId="{C8F16990-4675-43DD-A4DB-5D33D226AB7D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39A91A9F-30AC-4C1A-8E58-240956179597}" type="sibTrans" cxnId="{C8F16990-4675-43DD-A4DB-5D33D226AB7D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616D879D-E992-44E0-894E-C97DD23400D6}">
      <dgm:prSet custT="1"/>
      <dgm:spPr/>
      <dgm:t>
        <a:bodyPr/>
        <a:lstStyle/>
        <a:p>
          <a:pPr>
            <a:buFont typeface="+mj-lt"/>
            <a:buAutoNum type="arabicPeriod" startAt="16"/>
          </a:pPr>
          <a:r>
            <a:rPr lang="pt-BR" sz="2400" dirty="0">
              <a:latin typeface="Lucida Sans" panose="020B0602030504020204" pitchFamily="34" charset="0"/>
            </a:rPr>
            <a:t>Stone</a:t>
          </a:r>
        </a:p>
      </dgm:t>
    </dgm:pt>
    <dgm:pt modelId="{E09B0344-6862-4C9D-9E6C-6B95933ED32D}" type="parTrans" cxnId="{937E6BF7-E4B3-4D3F-BA4A-1AEE5ED16545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20B06F9E-88E7-4386-87DB-8814F903D2D1}" type="sibTrans" cxnId="{937E6BF7-E4B3-4D3F-BA4A-1AEE5ED16545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72881BDE-A12D-475C-B282-BBDC5159D12E}">
      <dgm:prSet custT="1"/>
      <dgm:spPr/>
      <dgm:t>
        <a:bodyPr/>
        <a:lstStyle/>
        <a:p>
          <a:pPr>
            <a:buFont typeface="+mj-lt"/>
            <a:buAutoNum type="arabicPeriod" startAt="16"/>
          </a:pPr>
          <a:r>
            <a:rPr lang="pt-BR" sz="2400" dirty="0">
              <a:latin typeface="Lucida Sans" panose="020B0602030504020204" pitchFamily="34" charset="0"/>
            </a:rPr>
            <a:t>TOTVS</a:t>
          </a:r>
        </a:p>
      </dgm:t>
    </dgm:pt>
    <dgm:pt modelId="{D5B0D923-2715-49E7-B869-4BC8773A73E1}" type="parTrans" cxnId="{89DE2BA7-AFCB-490C-902B-84B03A9BE91C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7D286225-E753-4AED-9B46-8B687C314EDC}" type="sibTrans" cxnId="{89DE2BA7-AFCB-490C-902B-84B03A9BE91C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9A4A4562-1E68-4321-B8FF-0C1FBAB7430A}">
      <dgm:prSet custT="1"/>
      <dgm:spPr/>
      <dgm:t>
        <a:bodyPr/>
        <a:lstStyle/>
        <a:p>
          <a:pPr>
            <a:buFont typeface="+mj-lt"/>
            <a:buAutoNum type="arabicPeriod" startAt="16"/>
          </a:pPr>
          <a:r>
            <a:rPr lang="pt-BR" sz="2400" dirty="0" err="1">
              <a:latin typeface="Lucida Sans" panose="020B0602030504020204" pitchFamily="34" charset="0"/>
            </a:rPr>
            <a:t>Wildlife</a:t>
          </a:r>
          <a:r>
            <a:rPr lang="pt-BR" sz="2400" dirty="0">
              <a:latin typeface="Lucida Sans" panose="020B0602030504020204" pitchFamily="34" charset="0"/>
            </a:rPr>
            <a:t> Studios</a:t>
          </a:r>
        </a:p>
      </dgm:t>
    </dgm:pt>
    <dgm:pt modelId="{A69ADCDE-888D-4F95-8360-73E35FA99365}" type="parTrans" cxnId="{CF14DFAC-99F9-421B-88F8-F7D14BAE98FB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E36AB4E8-0EB4-4A06-9B25-5CB74FD833C1}" type="sibTrans" cxnId="{CF14DFAC-99F9-421B-88F8-F7D14BAE98FB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18EE96E6-7566-4E88-87A5-C8019F6C84F5}">
      <dgm:prSet custT="1"/>
      <dgm:spPr/>
      <dgm:t>
        <a:bodyPr/>
        <a:lstStyle/>
        <a:p>
          <a:pPr>
            <a:buFont typeface="+mj-lt"/>
            <a:buAutoNum type="arabicPeriod" startAt="16"/>
          </a:pPr>
          <a:r>
            <a:rPr lang="pt-BR" sz="2400" dirty="0" err="1">
              <a:latin typeface="Lucida Sans" panose="020B0602030504020204" pitchFamily="34" charset="0"/>
            </a:rPr>
            <a:t>unico</a:t>
          </a:r>
          <a:endParaRPr lang="pt-BR" sz="2400" dirty="0">
            <a:latin typeface="Lucida Sans" panose="020B0602030504020204" pitchFamily="34" charset="0"/>
          </a:endParaRPr>
        </a:p>
      </dgm:t>
    </dgm:pt>
    <dgm:pt modelId="{0B92F812-E13A-458B-BCF8-A3CEE6C884BB}" type="parTrans" cxnId="{25AECE1F-AC71-4868-9316-E4D5FFBA2B71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7208BDE7-CAB4-4C84-A43C-023156F83956}" type="sibTrans" cxnId="{25AECE1F-AC71-4868-9316-E4D5FFBA2B71}">
      <dgm:prSet/>
      <dgm:spPr/>
      <dgm:t>
        <a:bodyPr/>
        <a:lstStyle/>
        <a:p>
          <a:endParaRPr lang="pt-BR" sz="2800">
            <a:latin typeface="Lucida Sans" panose="020B0602030504020204" pitchFamily="34" charset="0"/>
          </a:endParaRPr>
        </a:p>
      </dgm:t>
    </dgm:pt>
    <dgm:pt modelId="{4C611BA9-89FE-4853-95E5-BF87D965F5D7}">
      <dgm:prSet custT="1"/>
      <dgm:spPr/>
      <dgm:t>
        <a:bodyPr/>
        <a:lstStyle/>
        <a:p>
          <a:pPr>
            <a:buFont typeface="+mj-lt"/>
            <a:buAutoNum type="arabicPeriod" startAt="16"/>
          </a:pPr>
          <a:r>
            <a:rPr lang="pt-BR" sz="2400" dirty="0" err="1">
              <a:latin typeface="Lucida Sans" panose="020B0602030504020204" pitchFamily="34" charset="0"/>
            </a:rPr>
            <a:t>Nuvemshop</a:t>
          </a:r>
          <a:endParaRPr lang="pt-BR" sz="2400" dirty="0">
            <a:latin typeface="Lucida Sans" panose="020B0602030504020204" pitchFamily="34" charset="0"/>
          </a:endParaRPr>
        </a:p>
      </dgm:t>
    </dgm:pt>
    <dgm:pt modelId="{0FE05880-AFC8-4EBD-9DD2-852ABB572F94}" type="parTrans" cxnId="{5BA4ACF8-4C41-4EF9-ABA0-D77532953704}">
      <dgm:prSet/>
      <dgm:spPr/>
      <dgm:t>
        <a:bodyPr/>
        <a:lstStyle/>
        <a:p>
          <a:endParaRPr lang="pt-BR"/>
        </a:p>
      </dgm:t>
    </dgm:pt>
    <dgm:pt modelId="{D2786CB2-A493-4564-BA75-0FD0B73A67ED}" type="sibTrans" cxnId="{5BA4ACF8-4C41-4EF9-ABA0-D77532953704}">
      <dgm:prSet/>
      <dgm:spPr/>
      <dgm:t>
        <a:bodyPr/>
        <a:lstStyle/>
        <a:p>
          <a:endParaRPr lang="pt-BR"/>
        </a:p>
      </dgm:t>
    </dgm:pt>
    <dgm:pt modelId="{682921D8-B624-4E73-9784-E364A1D7FA53}">
      <dgm:prSet custT="1"/>
      <dgm:spPr/>
      <dgm:t>
        <a:bodyPr/>
        <a:lstStyle/>
        <a:p>
          <a:pPr>
            <a:buFont typeface="+mj-lt"/>
            <a:buAutoNum type="arabicPeriod" startAt="16"/>
          </a:pPr>
          <a:r>
            <a:rPr lang="pt-BR" sz="2400" dirty="0">
              <a:latin typeface="Lucida Sans" panose="020B0602030504020204" pitchFamily="34" charset="0"/>
            </a:rPr>
            <a:t>Neon</a:t>
          </a:r>
        </a:p>
      </dgm:t>
    </dgm:pt>
    <dgm:pt modelId="{6470E433-A6F9-42DB-A119-018967DE9DD3}" type="parTrans" cxnId="{001A9472-5018-4EF5-BBDD-B052CC0D1145}">
      <dgm:prSet/>
      <dgm:spPr/>
      <dgm:t>
        <a:bodyPr/>
        <a:lstStyle/>
        <a:p>
          <a:endParaRPr lang="pt-BR"/>
        </a:p>
      </dgm:t>
    </dgm:pt>
    <dgm:pt modelId="{6841B6B6-5F81-49AB-BA36-A185A20241C9}" type="sibTrans" cxnId="{001A9472-5018-4EF5-BBDD-B052CC0D1145}">
      <dgm:prSet/>
      <dgm:spPr/>
      <dgm:t>
        <a:bodyPr/>
        <a:lstStyle/>
        <a:p>
          <a:endParaRPr lang="pt-BR"/>
        </a:p>
      </dgm:t>
    </dgm:pt>
    <dgm:pt modelId="{8F3E817B-5E8F-42F5-A509-03BE9986AD0F}">
      <dgm:prSet custT="1"/>
      <dgm:spPr/>
      <dgm:t>
        <a:bodyPr/>
        <a:lstStyle/>
        <a:p>
          <a:pPr>
            <a:buFont typeface="+mj-lt"/>
            <a:buAutoNum type="arabicPeriod" startAt="16"/>
          </a:pPr>
          <a:r>
            <a:rPr lang="pt-BR" sz="2400" dirty="0">
              <a:latin typeface="Lucida Sans" panose="020B0602030504020204" pitchFamily="34" charset="0"/>
            </a:rPr>
            <a:t>Mercado Bitcoin</a:t>
          </a:r>
        </a:p>
      </dgm:t>
    </dgm:pt>
    <dgm:pt modelId="{342EED5F-8EFC-4A6E-B5FC-E21BCB711E7A}" type="parTrans" cxnId="{16175607-F553-4336-BA15-673059A9D657}">
      <dgm:prSet/>
      <dgm:spPr/>
      <dgm:t>
        <a:bodyPr/>
        <a:lstStyle/>
        <a:p>
          <a:endParaRPr lang="pt-BR"/>
        </a:p>
      </dgm:t>
    </dgm:pt>
    <dgm:pt modelId="{8CC167D5-EB58-4784-AC6F-5E8C2EE998BC}" type="sibTrans" cxnId="{16175607-F553-4336-BA15-673059A9D657}">
      <dgm:prSet/>
      <dgm:spPr/>
      <dgm:t>
        <a:bodyPr/>
        <a:lstStyle/>
        <a:p>
          <a:endParaRPr lang="pt-BR"/>
        </a:p>
      </dgm:t>
    </dgm:pt>
    <dgm:pt modelId="{FBA9DB55-B3EF-498E-9191-5C93E3F0512F}">
      <dgm:prSet custT="1"/>
      <dgm:spPr/>
      <dgm:t>
        <a:bodyPr/>
        <a:lstStyle/>
        <a:p>
          <a:pPr>
            <a:buFont typeface="+mj-lt"/>
            <a:buAutoNum type="arabicPeriod" startAt="16"/>
          </a:pPr>
          <a:r>
            <a:rPr lang="pt-BR" sz="2400" dirty="0" err="1">
              <a:latin typeface="Lucida Sans" panose="020B0602030504020204" pitchFamily="34" charset="0"/>
            </a:rPr>
            <a:t>Movile</a:t>
          </a:r>
          <a:endParaRPr lang="pt-BR" sz="2400" dirty="0"/>
        </a:p>
      </dgm:t>
    </dgm:pt>
    <dgm:pt modelId="{0F4B56EA-4114-4368-8E0F-D026CCF23473}" type="parTrans" cxnId="{B15DD2D6-1DE0-43CC-A76A-0625C41B8333}">
      <dgm:prSet/>
      <dgm:spPr/>
      <dgm:t>
        <a:bodyPr/>
        <a:lstStyle/>
        <a:p>
          <a:endParaRPr lang="pt-BR"/>
        </a:p>
      </dgm:t>
    </dgm:pt>
    <dgm:pt modelId="{1836F45D-54E2-4054-84C3-BE62EA38FA7A}" type="sibTrans" cxnId="{B15DD2D6-1DE0-43CC-A76A-0625C41B8333}">
      <dgm:prSet/>
      <dgm:spPr/>
      <dgm:t>
        <a:bodyPr/>
        <a:lstStyle/>
        <a:p>
          <a:endParaRPr lang="pt-BR"/>
        </a:p>
      </dgm:t>
    </dgm:pt>
    <dgm:pt modelId="{897B1573-B3B0-431B-81BF-B0DA849A4E1F}" type="pres">
      <dgm:prSet presAssocID="{B391E7AC-C4C4-4CEB-ACC0-353710EB7737}" presName="Name0" presStyleCnt="0">
        <dgm:presLayoutVars>
          <dgm:dir/>
          <dgm:animLvl val="lvl"/>
          <dgm:resizeHandles val="exact"/>
        </dgm:presLayoutVars>
      </dgm:prSet>
      <dgm:spPr/>
    </dgm:pt>
    <dgm:pt modelId="{03B1A1CE-D68F-496C-91E7-642224F698D9}" type="pres">
      <dgm:prSet presAssocID="{6B797BA7-E351-45F0-90D4-43AAE708370D}" presName="composite" presStyleCnt="0"/>
      <dgm:spPr/>
    </dgm:pt>
    <dgm:pt modelId="{0C47B6C3-353B-4A2E-938A-EE1EB8C9E813}" type="pres">
      <dgm:prSet presAssocID="{6B797BA7-E351-45F0-90D4-43AAE708370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B80F4BF-48C2-4351-9649-3C34903354C7}" type="pres">
      <dgm:prSet presAssocID="{6B797BA7-E351-45F0-90D4-43AAE708370D}" presName="desTx" presStyleLbl="alignAccFollowNode1" presStyleIdx="0" presStyleCnt="3">
        <dgm:presLayoutVars>
          <dgm:bulletEnabled val="1"/>
        </dgm:presLayoutVars>
      </dgm:prSet>
      <dgm:spPr/>
    </dgm:pt>
    <dgm:pt modelId="{F85A7F7A-C6C7-4864-BF68-2EA9BB65D706}" type="pres">
      <dgm:prSet presAssocID="{9E9C9A94-F0FD-4D8A-B2D8-E57741576BDC}" presName="space" presStyleCnt="0"/>
      <dgm:spPr/>
    </dgm:pt>
    <dgm:pt modelId="{20D058C8-A8B5-4544-A94D-B64D00A65BBF}" type="pres">
      <dgm:prSet presAssocID="{28658C4D-E361-431F-BB47-D8F922633CF3}" presName="composite" presStyleCnt="0"/>
      <dgm:spPr/>
    </dgm:pt>
    <dgm:pt modelId="{7DF8EA9A-89E0-41C9-AF00-C2BF6B5ADEA8}" type="pres">
      <dgm:prSet presAssocID="{28658C4D-E361-431F-BB47-D8F922633CF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1D90D5E-2201-4E67-9000-660296114EF6}" type="pres">
      <dgm:prSet presAssocID="{28658C4D-E361-431F-BB47-D8F922633CF3}" presName="desTx" presStyleLbl="alignAccFollowNode1" presStyleIdx="1" presStyleCnt="3">
        <dgm:presLayoutVars>
          <dgm:bulletEnabled val="1"/>
        </dgm:presLayoutVars>
      </dgm:prSet>
      <dgm:spPr/>
    </dgm:pt>
    <dgm:pt modelId="{100358FB-90EA-4C53-95D6-A7508D178678}" type="pres">
      <dgm:prSet presAssocID="{0A47892A-64BC-40EA-8878-58076CE2339F}" presName="space" presStyleCnt="0"/>
      <dgm:spPr/>
    </dgm:pt>
    <dgm:pt modelId="{C91FEF95-2C0E-4B1B-8EC4-9D83D5CF255A}" type="pres">
      <dgm:prSet presAssocID="{55ED6772-BFD0-4E57-B7C0-A1C385277187}" presName="composite" presStyleCnt="0"/>
      <dgm:spPr/>
    </dgm:pt>
    <dgm:pt modelId="{DCA9C36C-4FB7-4D9B-A612-B24AD486B075}" type="pres">
      <dgm:prSet presAssocID="{55ED6772-BFD0-4E57-B7C0-A1C385277187}" presName="parTx" presStyleLbl="alignNode1" presStyleIdx="2" presStyleCnt="3" custScaleX="109396">
        <dgm:presLayoutVars>
          <dgm:chMax val="0"/>
          <dgm:chPref val="0"/>
          <dgm:bulletEnabled val="1"/>
        </dgm:presLayoutVars>
      </dgm:prSet>
      <dgm:spPr/>
    </dgm:pt>
    <dgm:pt modelId="{5448B617-770D-4834-8116-295C1C41FB17}" type="pres">
      <dgm:prSet presAssocID="{55ED6772-BFD0-4E57-B7C0-A1C385277187}" presName="desTx" presStyleLbl="alignAccFollowNode1" presStyleIdx="2" presStyleCnt="3" custScaleX="109157">
        <dgm:presLayoutVars>
          <dgm:bulletEnabled val="1"/>
        </dgm:presLayoutVars>
      </dgm:prSet>
      <dgm:spPr/>
    </dgm:pt>
  </dgm:ptLst>
  <dgm:cxnLst>
    <dgm:cxn modelId="{166A5E05-723A-4098-9A91-3B006C8EC7D1}" type="presOf" srcId="{CA096C80-2ABE-4FE7-9622-85EE6E042240}" destId="{5448B617-770D-4834-8116-295C1C41FB17}" srcOrd="0" destOrd="6" presId="urn:microsoft.com/office/officeart/2005/8/layout/hList1"/>
    <dgm:cxn modelId="{9B30A806-120A-436B-87C5-B0AC0FE739E5}" type="presOf" srcId="{0AE39711-18B6-4AEF-B387-E86771CA3448}" destId="{AB80F4BF-48C2-4351-9649-3C34903354C7}" srcOrd="0" destOrd="0" presId="urn:microsoft.com/office/officeart/2005/8/layout/hList1"/>
    <dgm:cxn modelId="{16175607-F553-4336-BA15-673059A9D657}" srcId="{55ED6772-BFD0-4E57-B7C0-A1C385277187}" destId="{8F3E817B-5E8F-42F5-A509-03BE9986AD0F}" srcOrd="0" destOrd="0" parTransId="{342EED5F-8EFC-4A6E-B5FC-E21BCB711E7A}" sibTransId="{8CC167D5-EB58-4784-AC6F-5E8C2EE998BC}"/>
    <dgm:cxn modelId="{0AB32F11-307D-4ED3-9296-89E2901351B0}" type="presOf" srcId="{063D0E2B-AAA8-495E-A4F5-59BB8BB013E7}" destId="{AB80F4BF-48C2-4351-9649-3C34903354C7}" srcOrd="0" destOrd="3" presId="urn:microsoft.com/office/officeart/2005/8/layout/hList1"/>
    <dgm:cxn modelId="{93F96C13-4982-4B99-8281-359F20F980A8}" srcId="{28658C4D-E361-431F-BB47-D8F922633CF3}" destId="{C2D762A8-752B-4ACF-A5DC-B12E4F110432}" srcOrd="0" destOrd="0" parTransId="{FA86F706-E024-4AEB-AA10-20E5912CC81E}" sibTransId="{E38CD216-132A-4A27-84A9-3CB0354B48A3}"/>
    <dgm:cxn modelId="{9EB04317-6849-47B6-8880-B880A7F19307}" srcId="{6B797BA7-E351-45F0-90D4-43AAE708370D}" destId="{0AE39711-18B6-4AEF-B387-E86771CA3448}" srcOrd="0" destOrd="0" parTransId="{A9B7E5B0-52E6-43D1-8A73-093F013C0EF6}" sibTransId="{5F670280-8937-4E21-9043-8BF1E608A531}"/>
    <dgm:cxn modelId="{25AECE1F-AC71-4868-9316-E4D5FFBA2B71}" srcId="{55ED6772-BFD0-4E57-B7C0-A1C385277187}" destId="{18EE96E6-7566-4E88-87A5-C8019F6C84F5}" srcOrd="10" destOrd="0" parTransId="{0B92F812-E13A-458B-BCF8-A3CEE6C884BB}" sibTransId="{7208BDE7-CAB4-4C84-A43C-023156F83956}"/>
    <dgm:cxn modelId="{DB2DE72A-0FF2-448F-8A08-7127FB40E34B}" type="presOf" srcId="{6B797BA7-E351-45F0-90D4-43AAE708370D}" destId="{0C47B6C3-353B-4A2E-938A-EE1EB8C9E813}" srcOrd="0" destOrd="0" presId="urn:microsoft.com/office/officeart/2005/8/layout/hList1"/>
    <dgm:cxn modelId="{63AB1E2C-FDF5-45E0-98B2-0AD88D680556}" type="presOf" srcId="{A7D1EB5E-CC7D-4095-BBCA-293D1D99FE28}" destId="{AB80F4BF-48C2-4351-9649-3C34903354C7}" srcOrd="0" destOrd="1" presId="urn:microsoft.com/office/officeart/2005/8/layout/hList1"/>
    <dgm:cxn modelId="{E4C9B92C-A9F7-4B85-BD04-51F06F133288}" srcId="{28658C4D-E361-431F-BB47-D8F922633CF3}" destId="{089C1A61-AF10-42E6-BC0E-DE364E097431}" srcOrd="3" destOrd="0" parTransId="{4A86B49A-7B30-4B24-A306-2AE8713F595C}" sibTransId="{8EDDCC6B-B21B-44FC-A85B-D50D62733D96}"/>
    <dgm:cxn modelId="{05D2682E-31DA-4F61-81FE-74442B9AB8E0}" type="presOf" srcId="{682921D8-B624-4E73-9784-E364A1D7FA53}" destId="{5448B617-770D-4834-8116-295C1C41FB17}" srcOrd="0" destOrd="2" presId="urn:microsoft.com/office/officeart/2005/8/layout/hList1"/>
    <dgm:cxn modelId="{75A3092F-C2B2-4290-9F8B-C80D939D635C}" type="presOf" srcId="{5E3B5377-504D-49EF-B837-A772B25E6D2A}" destId="{5448B617-770D-4834-8116-295C1C41FB17}" srcOrd="0" destOrd="5" presId="urn:microsoft.com/office/officeart/2005/8/layout/hList1"/>
    <dgm:cxn modelId="{5772B437-4544-41AE-B1CF-26DB85560AD1}" srcId="{55ED6772-BFD0-4E57-B7C0-A1C385277187}" destId="{523B7560-2126-43C1-9AE1-21334BF75EB5}" srcOrd="3" destOrd="0" parTransId="{3F386A1C-8512-4165-8750-E0C500225726}" sibTransId="{47450489-6F1F-4899-B8B3-410FBFD10929}"/>
    <dgm:cxn modelId="{E03C1139-C1A5-44D5-853A-A02ACD5CD394}" type="presOf" srcId="{9A4A4562-1E68-4321-B8FF-0C1FBAB7430A}" destId="{5448B617-770D-4834-8116-295C1C41FB17}" srcOrd="0" destOrd="9" presId="urn:microsoft.com/office/officeart/2005/8/layout/hList1"/>
    <dgm:cxn modelId="{C715DD39-594F-44AD-A33B-D643DCFA45AE}" srcId="{B391E7AC-C4C4-4CEB-ACC0-353710EB7737}" destId="{28658C4D-E361-431F-BB47-D8F922633CF3}" srcOrd="1" destOrd="0" parTransId="{8E860245-63E7-4183-A8C9-58BABD01E4D1}" sibTransId="{0A47892A-64BC-40EA-8878-58076CE2339F}"/>
    <dgm:cxn modelId="{04249B3C-D199-454B-93DD-C7C86891F667}" type="presOf" srcId="{55ED6772-BFD0-4E57-B7C0-A1C385277187}" destId="{DCA9C36C-4FB7-4D9B-A612-B24AD486B075}" srcOrd="0" destOrd="0" presId="urn:microsoft.com/office/officeart/2005/8/layout/hList1"/>
    <dgm:cxn modelId="{82A2843E-78F7-43B8-948B-CF612A5A7EEB}" srcId="{B391E7AC-C4C4-4CEB-ACC0-353710EB7737}" destId="{6B797BA7-E351-45F0-90D4-43AAE708370D}" srcOrd="0" destOrd="0" parTransId="{B4B494BB-4293-4B68-BCC5-084DBDD534D2}" sibTransId="{9E9C9A94-F0FD-4D8A-B2D8-E57741576BDC}"/>
    <dgm:cxn modelId="{5F043D40-164A-4189-8757-BE726498414B}" type="presOf" srcId="{089C1A61-AF10-42E6-BC0E-DE364E097431}" destId="{91D90D5E-2201-4E67-9000-660296114EF6}" srcOrd="0" destOrd="3" presId="urn:microsoft.com/office/officeart/2005/8/layout/hList1"/>
    <dgm:cxn modelId="{52C96F61-B39E-4B47-A1E5-B06085E836F4}" type="presOf" srcId="{18EE96E6-7566-4E88-87A5-C8019F6C84F5}" destId="{5448B617-770D-4834-8116-295C1C41FB17}" srcOrd="0" destOrd="10" presId="urn:microsoft.com/office/officeart/2005/8/layout/hList1"/>
    <dgm:cxn modelId="{2C917563-DD5A-4E99-BFD9-C25F24991629}" srcId="{28658C4D-E361-431F-BB47-D8F922633CF3}" destId="{CC16E217-C977-40E1-939A-3479800FA845}" srcOrd="6" destOrd="0" parTransId="{F19AA129-01F7-4A16-B662-574B49F973D5}" sibTransId="{E0C6B025-A817-4139-9750-D3A58FBA4109}"/>
    <dgm:cxn modelId="{15F8F146-972E-4D1A-A2FF-0376478A4677}" srcId="{6B797BA7-E351-45F0-90D4-43AAE708370D}" destId="{4F38712D-7461-4318-99DC-7184CD9F2A7F}" srcOrd="4" destOrd="0" parTransId="{4A44DBD4-441F-4333-8978-90FEC314573E}" sibTransId="{0CC491C2-1FD9-41EC-B479-22D3CC38CD53}"/>
    <dgm:cxn modelId="{212ECE6A-4C95-47DF-8E5D-69F41950C135}" type="presOf" srcId="{B391E7AC-C4C4-4CEB-ACC0-353710EB7737}" destId="{897B1573-B3B0-431B-81BF-B0DA849A4E1F}" srcOrd="0" destOrd="0" presId="urn:microsoft.com/office/officeart/2005/8/layout/hList1"/>
    <dgm:cxn modelId="{1819FE6A-360B-45F4-BFF2-30FE31B6B092}" srcId="{6B797BA7-E351-45F0-90D4-43AAE708370D}" destId="{063D0E2B-AAA8-495E-A4F5-59BB8BB013E7}" srcOrd="3" destOrd="0" parTransId="{D70B3174-DF50-4108-89B1-04B1F90468C7}" sibTransId="{12120CDA-B470-4D9A-A30D-064BB03C5159}"/>
    <dgm:cxn modelId="{AD6D274C-EC52-4819-896D-F880AE9D4A14}" srcId="{6B797BA7-E351-45F0-90D4-43AAE708370D}" destId="{2A7E488D-77BA-4BAE-B222-B7A0AFA99492}" srcOrd="6" destOrd="0" parTransId="{92D926DD-7DD4-40D1-90E7-50A78B1B3581}" sibTransId="{923ED00C-E950-49C9-A5BE-40EB9A233E05}"/>
    <dgm:cxn modelId="{398EDB6D-8731-400F-B776-183844B552A4}" type="presOf" srcId="{AB7FA78B-E0CD-48F5-A346-7527739B4C16}" destId="{91D90D5E-2201-4E67-9000-660296114EF6}" srcOrd="0" destOrd="2" presId="urn:microsoft.com/office/officeart/2005/8/layout/hList1"/>
    <dgm:cxn modelId="{001A9472-5018-4EF5-BBDD-B052CC0D1145}" srcId="{55ED6772-BFD0-4E57-B7C0-A1C385277187}" destId="{682921D8-B624-4E73-9784-E364A1D7FA53}" srcOrd="2" destOrd="0" parTransId="{6470E433-A6F9-42DB-A119-018967DE9DD3}" sibTransId="{6841B6B6-5F81-49AB-BA36-A185A20241C9}"/>
    <dgm:cxn modelId="{9F8C3D7E-8A0B-4FA2-8A87-3236C39F05DA}" srcId="{28658C4D-E361-431F-BB47-D8F922633CF3}" destId="{3C4590BC-88A6-4E9D-9738-B99C7C730C70}" srcOrd="4" destOrd="0" parTransId="{E5334AE6-1246-401F-B35A-1DB7FC714351}" sibTransId="{84120414-F516-492D-92A2-7AA3F721C608}"/>
    <dgm:cxn modelId="{E50F6F80-55E6-42A3-97F5-00DF7A043B21}" type="presOf" srcId="{616D879D-E992-44E0-894E-C97DD23400D6}" destId="{5448B617-770D-4834-8116-295C1C41FB17}" srcOrd="0" destOrd="7" presId="urn:microsoft.com/office/officeart/2005/8/layout/hList1"/>
    <dgm:cxn modelId="{4AA29D88-B048-47E7-8F1B-DD56A5A52E1E}" type="presOf" srcId="{4F38712D-7461-4318-99DC-7184CD9F2A7F}" destId="{AB80F4BF-48C2-4351-9649-3C34903354C7}" srcOrd="0" destOrd="4" presId="urn:microsoft.com/office/officeart/2005/8/layout/hList1"/>
    <dgm:cxn modelId="{3DF3308A-3F61-41A6-814C-1C921165FBDA}" srcId="{B391E7AC-C4C4-4CEB-ACC0-353710EB7737}" destId="{55ED6772-BFD0-4E57-B7C0-A1C385277187}" srcOrd="2" destOrd="0" parTransId="{C6D83BAB-80F3-47A3-BEFD-B740D035BA0A}" sibTransId="{B03CD141-D353-4214-B7E3-2DC09C4B30D6}"/>
    <dgm:cxn modelId="{D249DA8B-812C-4483-8419-2D0523ED2F11}" type="presOf" srcId="{35F35F35-5BC7-4709-98AB-3F7750DCCB59}" destId="{AB80F4BF-48C2-4351-9649-3C34903354C7}" srcOrd="0" destOrd="7" presId="urn:microsoft.com/office/officeart/2005/8/layout/hList1"/>
    <dgm:cxn modelId="{F4CE068D-D551-484B-A1B6-8FF09C1E6796}" type="presOf" srcId="{2A7E488D-77BA-4BAE-B222-B7A0AFA99492}" destId="{AB80F4BF-48C2-4351-9649-3C34903354C7}" srcOrd="0" destOrd="6" presId="urn:microsoft.com/office/officeart/2005/8/layout/hList1"/>
    <dgm:cxn modelId="{8A84638E-CE03-432D-8243-C40BFB9BF0AC}" type="presOf" srcId="{3C4590BC-88A6-4E9D-9738-B99C7C730C70}" destId="{91D90D5E-2201-4E67-9000-660296114EF6}" srcOrd="0" destOrd="4" presId="urn:microsoft.com/office/officeart/2005/8/layout/hList1"/>
    <dgm:cxn modelId="{62E11D90-36C0-46B4-80DF-76C638B77A45}" srcId="{28658C4D-E361-431F-BB47-D8F922633CF3}" destId="{F9DC01AF-96FC-4D04-BBA9-378DC79D163C}" srcOrd="5" destOrd="0" parTransId="{C0EAF22B-3E56-4B7C-B503-B24E848AE3D8}" sibTransId="{31C87731-2AC3-45A6-BCA2-AF124B7A7592}"/>
    <dgm:cxn modelId="{C8F16990-4675-43DD-A4DB-5D33D226AB7D}" srcId="{55ED6772-BFD0-4E57-B7C0-A1C385277187}" destId="{CA096C80-2ABE-4FE7-9622-85EE6E042240}" srcOrd="6" destOrd="0" parTransId="{5E1E3C8C-21AD-46EB-B785-FFF5230B2CEA}" sibTransId="{39A91A9F-30AC-4C1A-8E58-240956179597}"/>
    <dgm:cxn modelId="{D0A5A293-7A46-4B17-B127-4162F178252D}" type="presOf" srcId="{8F3E817B-5E8F-42F5-A509-03BE9986AD0F}" destId="{5448B617-770D-4834-8116-295C1C41FB17}" srcOrd="0" destOrd="0" presId="urn:microsoft.com/office/officeart/2005/8/layout/hList1"/>
    <dgm:cxn modelId="{BE23C493-8E09-476B-8A85-318AB61FF4FE}" type="presOf" srcId="{72881BDE-A12D-475C-B282-BBDC5159D12E}" destId="{5448B617-770D-4834-8116-295C1C41FB17}" srcOrd="0" destOrd="8" presId="urn:microsoft.com/office/officeart/2005/8/layout/hList1"/>
    <dgm:cxn modelId="{03448694-4726-4BA7-98AE-C927A097D0AD}" type="presOf" srcId="{28658C4D-E361-431F-BB47-D8F922633CF3}" destId="{7DF8EA9A-89E0-41C9-AF00-C2BF6B5ADEA8}" srcOrd="0" destOrd="0" presId="urn:microsoft.com/office/officeart/2005/8/layout/hList1"/>
    <dgm:cxn modelId="{4073699A-C45D-4165-B3D9-FF96159158EA}" type="presOf" srcId="{523B7560-2126-43C1-9AE1-21334BF75EB5}" destId="{5448B617-770D-4834-8116-295C1C41FB17}" srcOrd="0" destOrd="3" presId="urn:microsoft.com/office/officeart/2005/8/layout/hList1"/>
    <dgm:cxn modelId="{89DE2BA7-AFCB-490C-902B-84B03A9BE91C}" srcId="{55ED6772-BFD0-4E57-B7C0-A1C385277187}" destId="{72881BDE-A12D-475C-B282-BBDC5159D12E}" srcOrd="8" destOrd="0" parTransId="{D5B0D923-2715-49E7-B869-4BC8773A73E1}" sibTransId="{7D286225-E753-4AED-9B46-8B687C314EDC}"/>
    <dgm:cxn modelId="{4C6363A7-78BF-4245-9DE7-97E31351CCB0}" srcId="{6B797BA7-E351-45F0-90D4-43AAE708370D}" destId="{43D505FB-AFB0-408B-9F06-FBFE3775C2A7}" srcOrd="2" destOrd="0" parTransId="{63410EC2-3F8D-4BEB-A017-59DF1059AE73}" sibTransId="{29F68613-89F9-42C9-A9C8-EFBD22F08DA9}"/>
    <dgm:cxn modelId="{DDEE93A8-3100-4AF6-AA84-63C9A218580C}" type="presOf" srcId="{F9DC01AF-96FC-4D04-BBA9-378DC79D163C}" destId="{91D90D5E-2201-4E67-9000-660296114EF6}" srcOrd="0" destOrd="5" presId="urn:microsoft.com/office/officeart/2005/8/layout/hList1"/>
    <dgm:cxn modelId="{CC8558A9-36C3-48F6-A9C3-2AD4FA0227A5}" srcId="{28658C4D-E361-431F-BB47-D8F922633CF3}" destId="{AB7FA78B-E0CD-48F5-A346-7527739B4C16}" srcOrd="2" destOrd="0" parTransId="{36ABE543-094D-42AD-8424-1439538455BE}" sibTransId="{E0453A02-DE8E-4865-A660-171713995C1F}"/>
    <dgm:cxn modelId="{846A07AC-C336-4D5D-8D3E-43E64C3A3C71}" type="presOf" srcId="{43D505FB-AFB0-408B-9F06-FBFE3775C2A7}" destId="{AB80F4BF-48C2-4351-9649-3C34903354C7}" srcOrd="0" destOrd="2" presId="urn:microsoft.com/office/officeart/2005/8/layout/hList1"/>
    <dgm:cxn modelId="{CF14DFAC-99F9-421B-88F8-F7D14BAE98FB}" srcId="{55ED6772-BFD0-4E57-B7C0-A1C385277187}" destId="{9A4A4562-1E68-4321-B8FF-0C1FBAB7430A}" srcOrd="9" destOrd="0" parTransId="{A69ADCDE-888D-4F95-8360-73E35FA99365}" sibTransId="{E36AB4E8-0EB4-4A06-9B25-5CB74FD833C1}"/>
    <dgm:cxn modelId="{799EC9B1-4708-4358-ABC3-C42E5D8ED271}" type="presOf" srcId="{3E9AC35C-F280-4D0A-8DC9-1F37D6273364}" destId="{AB80F4BF-48C2-4351-9649-3C34903354C7}" srcOrd="0" destOrd="5" presId="urn:microsoft.com/office/officeart/2005/8/layout/hList1"/>
    <dgm:cxn modelId="{D6D79FB2-DAAA-4A8E-B3C7-673D0F25CC58}" type="presOf" srcId="{C2D762A8-752B-4ACF-A5DC-B12E4F110432}" destId="{91D90D5E-2201-4E67-9000-660296114EF6}" srcOrd="0" destOrd="0" presId="urn:microsoft.com/office/officeart/2005/8/layout/hList1"/>
    <dgm:cxn modelId="{9D7E2BB6-DCE6-4EED-9B3B-41A881BC62A0}" type="presOf" srcId="{FBA9DB55-B3EF-498E-9191-5C93E3F0512F}" destId="{5448B617-770D-4834-8116-295C1C41FB17}" srcOrd="0" destOrd="1" presId="urn:microsoft.com/office/officeart/2005/8/layout/hList1"/>
    <dgm:cxn modelId="{E9A1CFBA-03B7-4D17-97DD-8F115229BF4A}" srcId="{6B797BA7-E351-45F0-90D4-43AAE708370D}" destId="{A7D1EB5E-CC7D-4095-BBCA-293D1D99FE28}" srcOrd="1" destOrd="0" parTransId="{19D0E357-F560-43BE-837D-7D27188C4EEE}" sibTransId="{3B043FA3-72A2-4B13-89D3-CFA13486B089}"/>
    <dgm:cxn modelId="{8C83E7BA-AA4C-48E2-9971-3E706383F997}" srcId="{28658C4D-E361-431F-BB47-D8F922633CF3}" destId="{42B55172-7028-4CF1-8982-8A460645D97D}" srcOrd="1" destOrd="0" parTransId="{246EE893-CAE9-41DA-9D2A-9F79A0A36A52}" sibTransId="{5D113B99-6408-467A-824D-FD3F4A5C216E}"/>
    <dgm:cxn modelId="{C8B9D9C2-13ED-42A1-8C04-116B3FB0C5E9}" type="presOf" srcId="{42B55172-7028-4CF1-8982-8A460645D97D}" destId="{91D90D5E-2201-4E67-9000-660296114EF6}" srcOrd="0" destOrd="1" presId="urn:microsoft.com/office/officeart/2005/8/layout/hList1"/>
    <dgm:cxn modelId="{1AE013D3-0120-4C0E-BEDE-EE6DEA325847}" srcId="{6B797BA7-E351-45F0-90D4-43AAE708370D}" destId="{3E9AC35C-F280-4D0A-8DC9-1F37D6273364}" srcOrd="5" destOrd="0" parTransId="{DDCE3333-C4A1-4036-ADC7-589B84A1FE8F}" sibTransId="{8180D2A3-3359-4E84-AD9B-B9A6CFC6AB39}"/>
    <dgm:cxn modelId="{B15DD2D6-1DE0-43CC-A76A-0625C41B8333}" srcId="{55ED6772-BFD0-4E57-B7C0-A1C385277187}" destId="{FBA9DB55-B3EF-498E-9191-5C93E3F0512F}" srcOrd="1" destOrd="0" parTransId="{0F4B56EA-4114-4368-8E0F-D026CCF23473}" sibTransId="{1836F45D-54E2-4054-84C3-BE62EA38FA7A}"/>
    <dgm:cxn modelId="{FABA4BE4-9EB0-4294-AA0E-27FD9CBCBEB0}" srcId="{6B797BA7-E351-45F0-90D4-43AAE708370D}" destId="{35F35F35-5BC7-4709-98AB-3F7750DCCB59}" srcOrd="7" destOrd="0" parTransId="{0C1E51C2-C2CB-4D1F-9A2E-FFD848D62C8A}" sibTransId="{D0B912C4-C40B-4D97-AA3F-68118414C9B1}"/>
    <dgm:cxn modelId="{CDFE72F4-7616-4555-AD69-555781000A66}" type="presOf" srcId="{4C611BA9-89FE-4853-95E5-BF87D965F5D7}" destId="{5448B617-770D-4834-8116-295C1C41FB17}" srcOrd="0" destOrd="4" presId="urn:microsoft.com/office/officeart/2005/8/layout/hList1"/>
    <dgm:cxn modelId="{388196F5-E905-4F1D-A29C-C08134D0403F}" type="presOf" srcId="{CC16E217-C977-40E1-939A-3479800FA845}" destId="{91D90D5E-2201-4E67-9000-660296114EF6}" srcOrd="0" destOrd="6" presId="urn:microsoft.com/office/officeart/2005/8/layout/hList1"/>
    <dgm:cxn modelId="{2B6248F6-7D86-4101-8BFD-D10246DE78A2}" srcId="{55ED6772-BFD0-4E57-B7C0-A1C385277187}" destId="{5E3B5377-504D-49EF-B837-A772B25E6D2A}" srcOrd="5" destOrd="0" parTransId="{630F874A-2D70-4BBE-A8CD-89007D2A5849}" sibTransId="{3E82E97F-DB96-4E55-AE50-94BF30E4B9D3}"/>
    <dgm:cxn modelId="{937E6BF7-E4B3-4D3F-BA4A-1AEE5ED16545}" srcId="{55ED6772-BFD0-4E57-B7C0-A1C385277187}" destId="{616D879D-E992-44E0-894E-C97DD23400D6}" srcOrd="7" destOrd="0" parTransId="{E09B0344-6862-4C9D-9E6C-6B95933ED32D}" sibTransId="{20B06F9E-88E7-4386-87DB-8814F903D2D1}"/>
    <dgm:cxn modelId="{5BA4ACF8-4C41-4EF9-ABA0-D77532953704}" srcId="{55ED6772-BFD0-4E57-B7C0-A1C385277187}" destId="{4C611BA9-89FE-4853-95E5-BF87D965F5D7}" srcOrd="4" destOrd="0" parTransId="{0FE05880-AFC8-4EBD-9DD2-852ABB572F94}" sibTransId="{D2786CB2-A493-4564-BA75-0FD0B73A67ED}"/>
    <dgm:cxn modelId="{8D6D5BC5-513F-4E47-9BB6-FC2DBF156862}" type="presParOf" srcId="{897B1573-B3B0-431B-81BF-B0DA849A4E1F}" destId="{03B1A1CE-D68F-496C-91E7-642224F698D9}" srcOrd="0" destOrd="0" presId="urn:microsoft.com/office/officeart/2005/8/layout/hList1"/>
    <dgm:cxn modelId="{1276964D-2A10-4868-977A-05B0DF4E147C}" type="presParOf" srcId="{03B1A1CE-D68F-496C-91E7-642224F698D9}" destId="{0C47B6C3-353B-4A2E-938A-EE1EB8C9E813}" srcOrd="0" destOrd="0" presId="urn:microsoft.com/office/officeart/2005/8/layout/hList1"/>
    <dgm:cxn modelId="{76283DC7-E236-4770-953F-7B5A18BABC2C}" type="presParOf" srcId="{03B1A1CE-D68F-496C-91E7-642224F698D9}" destId="{AB80F4BF-48C2-4351-9649-3C34903354C7}" srcOrd="1" destOrd="0" presId="urn:microsoft.com/office/officeart/2005/8/layout/hList1"/>
    <dgm:cxn modelId="{4D01A292-147C-4FBC-9ED9-FC3426B3C7D3}" type="presParOf" srcId="{897B1573-B3B0-431B-81BF-B0DA849A4E1F}" destId="{F85A7F7A-C6C7-4864-BF68-2EA9BB65D706}" srcOrd="1" destOrd="0" presId="urn:microsoft.com/office/officeart/2005/8/layout/hList1"/>
    <dgm:cxn modelId="{6BC544C6-239D-4795-ABFD-CD7D0B33356F}" type="presParOf" srcId="{897B1573-B3B0-431B-81BF-B0DA849A4E1F}" destId="{20D058C8-A8B5-4544-A94D-B64D00A65BBF}" srcOrd="2" destOrd="0" presId="urn:microsoft.com/office/officeart/2005/8/layout/hList1"/>
    <dgm:cxn modelId="{9BD61DDA-5223-43E6-916B-A37DCA5F3BDC}" type="presParOf" srcId="{20D058C8-A8B5-4544-A94D-B64D00A65BBF}" destId="{7DF8EA9A-89E0-41C9-AF00-C2BF6B5ADEA8}" srcOrd="0" destOrd="0" presId="urn:microsoft.com/office/officeart/2005/8/layout/hList1"/>
    <dgm:cxn modelId="{7095B392-EFFB-48FB-BE1B-D07F799FE03D}" type="presParOf" srcId="{20D058C8-A8B5-4544-A94D-B64D00A65BBF}" destId="{91D90D5E-2201-4E67-9000-660296114EF6}" srcOrd="1" destOrd="0" presId="urn:microsoft.com/office/officeart/2005/8/layout/hList1"/>
    <dgm:cxn modelId="{E2ED2924-25AB-452C-B95C-125D8DA5B0D4}" type="presParOf" srcId="{897B1573-B3B0-431B-81BF-B0DA849A4E1F}" destId="{100358FB-90EA-4C53-95D6-A7508D178678}" srcOrd="3" destOrd="0" presId="urn:microsoft.com/office/officeart/2005/8/layout/hList1"/>
    <dgm:cxn modelId="{7EBA51FD-05B6-4768-8225-D803D07AB399}" type="presParOf" srcId="{897B1573-B3B0-431B-81BF-B0DA849A4E1F}" destId="{C91FEF95-2C0E-4B1B-8EC4-9D83D5CF255A}" srcOrd="4" destOrd="0" presId="urn:microsoft.com/office/officeart/2005/8/layout/hList1"/>
    <dgm:cxn modelId="{90CDF772-E5A0-4C0C-AE36-69E4C93A8D5B}" type="presParOf" srcId="{C91FEF95-2C0E-4B1B-8EC4-9D83D5CF255A}" destId="{DCA9C36C-4FB7-4D9B-A612-B24AD486B075}" srcOrd="0" destOrd="0" presId="urn:microsoft.com/office/officeart/2005/8/layout/hList1"/>
    <dgm:cxn modelId="{CFDBB37E-C7A8-4FD5-8A75-E9209D81854C}" type="presParOf" srcId="{C91FEF95-2C0E-4B1B-8EC4-9D83D5CF255A}" destId="{5448B617-770D-4834-8116-295C1C41FB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9E0582-30D8-4D0A-B41F-C6056B46AB9E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3354E3A-FB76-42A1-B7A0-A939E23D8940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1. Criação da empresa/negócio</a:t>
          </a:r>
        </a:p>
      </dgm:t>
    </dgm:pt>
    <dgm:pt modelId="{C492FB3E-7371-4D54-B66B-37C4023922C0}" type="parTrans" cxnId="{5D834D2A-09AA-43E6-BC91-3BEFC5D9869A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1C251FC8-3267-4C6B-8AC0-9BB440A3A384}" type="sibTrans" cxnId="{5D834D2A-09AA-43E6-BC91-3BEFC5D9869A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AA16DDD5-3DA3-48A2-9C60-B896311BC436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</a:rPr>
            <a:t>Investimento inicial dos empreendedores</a:t>
          </a:r>
        </a:p>
      </dgm:t>
    </dgm:pt>
    <dgm:pt modelId="{F1B8C28F-2B36-492C-9079-3E146C2E1EA7}" type="parTrans" cxnId="{A2F3B642-EB6B-4C74-A594-B55D08320A85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21FB60FB-ADB7-4B79-B14C-03A3C5699D0D}" type="sibTrans" cxnId="{A2F3B642-EB6B-4C74-A594-B55D08320A85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2C7D1E07-0452-4112-AD0C-02509F9CED27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2. Teste do modelo de negócios / desenvolvimento inicial</a:t>
          </a:r>
        </a:p>
      </dgm:t>
    </dgm:pt>
    <dgm:pt modelId="{A5D7B8C5-BF6B-424E-A9D6-21EEC8F5B62C}" type="parTrans" cxnId="{F41C71F5-76FF-4CF4-AEB4-DF473986E54B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98D33640-4284-4F56-8B5A-B628B2431DA5}" type="sibTrans" cxnId="{F41C71F5-76FF-4CF4-AEB4-DF473986E54B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F25174FD-970E-480A-A211-C6E26E4B042E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</a:rPr>
            <a:t>Atração de investidores-anjos</a:t>
          </a:r>
        </a:p>
      </dgm:t>
    </dgm:pt>
    <dgm:pt modelId="{1AFE996E-57FE-4397-AD85-59EF2804FAC3}" type="parTrans" cxnId="{DAFF1820-CD63-4980-A333-F2D767224779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031023DB-1CA8-4374-887A-F8D75F64DF7A}" type="sibTrans" cxnId="{DAFF1820-CD63-4980-A333-F2D767224779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D93808C8-405C-4746-8709-7F13C851BA46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3. Desenvolvimento e crescimento do negócio</a:t>
          </a:r>
        </a:p>
      </dgm:t>
    </dgm:pt>
    <dgm:pt modelId="{D758CBC3-6AD5-4872-9F65-EA4DEF0FF9CA}" type="parTrans" cxnId="{8BEF1E4F-BFCC-4185-AC73-311250941DBA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4BFAD097-9531-436C-9EF9-4396B645B935}" type="sibTrans" cxnId="{8BEF1E4F-BFCC-4185-AC73-311250941DBA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728747A6-EB80-42B8-90D1-AFBF36177522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</a:rPr>
            <a:t>Atração de investimentos um pouco maiores – venture capital </a:t>
          </a:r>
        </a:p>
      </dgm:t>
    </dgm:pt>
    <dgm:pt modelId="{CC6DF65E-E9DA-4434-92DB-343485D05D35}" type="parTrans" cxnId="{4AA7AEFB-653E-4EEA-B40B-2C767B8D8841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E20F8E66-3182-4020-90E6-4E8D3F69AD22}" type="sibTrans" cxnId="{4AA7AEFB-653E-4EEA-B40B-2C767B8D8841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DA0DF98A-37FB-4ABB-9AD3-F1C3C333C16B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</a:rPr>
            <a:t>Em geral, valores proporcionalmente pequenos</a:t>
          </a:r>
        </a:p>
      </dgm:t>
    </dgm:pt>
    <dgm:pt modelId="{8D822FF4-A9C6-4D4D-894A-131C03D6E5E4}" type="parTrans" cxnId="{728ED0A9-5B25-40F7-9350-A154685F9778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23466509-B04F-4855-B6D8-D3DFC17D6C55}" type="sibTrans" cxnId="{728ED0A9-5B25-40F7-9350-A154685F9778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A01FFBC6-5D22-483E-8D5A-725127C02D35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4. Crescimento ainda maior / escalabilidade do negócio</a:t>
          </a:r>
        </a:p>
      </dgm:t>
    </dgm:pt>
    <dgm:pt modelId="{85D893A6-653B-4125-AFE1-339B8BD31389}" type="parTrans" cxnId="{252DCFC1-380A-44B3-9C4F-021B2CCDFCCE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FB73C1BD-995C-48DC-846D-9EC4DA929499}" type="sibTrans" cxnId="{252DCFC1-380A-44B3-9C4F-021B2CCDFCCE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E2170B1A-7129-4788-9940-AD00B37611EA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</a:rPr>
            <a:t>Atração de investimentos de </a:t>
          </a:r>
          <a:r>
            <a:rPr lang="pt-BR" sz="1600" i="1" dirty="0" err="1">
              <a:solidFill>
                <a:schemeClr val="tx1"/>
              </a:solidFill>
            </a:rPr>
            <a:t>private</a:t>
          </a:r>
          <a:r>
            <a:rPr lang="pt-BR" sz="1600" i="1" dirty="0">
              <a:solidFill>
                <a:schemeClr val="tx1"/>
              </a:solidFill>
            </a:rPr>
            <a:t> </a:t>
          </a:r>
          <a:r>
            <a:rPr lang="pt-BR" sz="1600" i="1" dirty="0" err="1">
              <a:solidFill>
                <a:schemeClr val="tx1"/>
              </a:solidFill>
            </a:rPr>
            <a:t>equity</a:t>
          </a:r>
          <a:r>
            <a:rPr lang="pt-BR" sz="1600" i="1" dirty="0">
              <a:solidFill>
                <a:schemeClr val="tx1"/>
              </a:solidFill>
            </a:rPr>
            <a:t> </a:t>
          </a:r>
          <a:endParaRPr lang="pt-BR" sz="1600" dirty="0">
            <a:solidFill>
              <a:schemeClr val="tx1"/>
            </a:solidFill>
          </a:endParaRPr>
        </a:p>
      </dgm:t>
    </dgm:pt>
    <dgm:pt modelId="{B8BD5616-0AAF-451E-A483-605A2D6C81A4}" type="parTrans" cxnId="{051F06C2-195A-4578-BAC3-3C8A80C0B16D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73B22CAC-D4E5-4F8B-BCD8-3E11E48F0AA4}" type="sibTrans" cxnId="{051F06C2-195A-4578-BAC3-3C8A80C0B16D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1E728667-8206-4DC5-AC16-398F1260B5D9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</a:rPr>
            <a:t>Valores mais significativos, em geral com oportunidade de liquidez para os empreendedores </a:t>
          </a:r>
        </a:p>
      </dgm:t>
    </dgm:pt>
    <dgm:pt modelId="{2FD3A12A-EA33-46EC-8903-272CAC01D5CC}" type="parTrans" cxnId="{A7EDFA8A-7614-4DD2-9882-E9189D0D5078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EC3888B1-09DB-45E6-9E0A-F86F96E287B4}" type="sibTrans" cxnId="{A7EDFA8A-7614-4DD2-9882-E9189D0D5078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AD4F9610-0A0D-4089-952F-EF07630BEDAF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5. Consolidação do negócio </a:t>
          </a:r>
        </a:p>
      </dgm:t>
    </dgm:pt>
    <dgm:pt modelId="{72CDC26E-DCE1-49CE-B53A-8E92F964950F}" type="parTrans" cxnId="{3297BC63-0910-42EC-88F3-E359559E2BC5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4F2C00AF-6A95-4F95-B51F-8CFDA182DF67}" type="sibTrans" cxnId="{3297BC63-0910-42EC-88F3-E359559E2BC5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347FD93B-AF3D-4C22-9992-E9E87275E445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</a:rPr>
            <a:t>Atração de investidores institucionais ou</a:t>
          </a:r>
        </a:p>
      </dgm:t>
    </dgm:pt>
    <dgm:pt modelId="{59C68499-EC24-45B4-A0C2-98FFD645492C}" type="parTrans" cxnId="{619F64BB-DA3B-4F4B-AE1E-1BD1862AFBD0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3B7B53D0-5271-43F5-AAAB-00A877EBAAFC}" type="sibTrans" cxnId="{619F64BB-DA3B-4F4B-AE1E-1BD1862AFBD0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D4FFED55-037C-474F-8D5C-B69B4E6D32DB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</a:rPr>
            <a:t>Possibilidade de IPO </a:t>
          </a:r>
        </a:p>
      </dgm:t>
    </dgm:pt>
    <dgm:pt modelId="{64D701C3-60E4-41D2-A754-F54BA4675900}" type="parTrans" cxnId="{3189132D-4D0F-4720-98C1-5A75E4E5A0AE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E9303A64-EA12-4E1C-8D03-C842FE6DD22D}" type="sibTrans" cxnId="{3189132D-4D0F-4720-98C1-5A75E4E5A0AE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D2F5A077-07B4-4E13-A78B-4C6EB37DDFF0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</a:rPr>
            <a:t>Oferta de ações no mercado nacional ou internacional </a:t>
          </a:r>
        </a:p>
      </dgm:t>
    </dgm:pt>
    <dgm:pt modelId="{819D077A-37FC-4812-91D2-AB2ACAB2DFFF}" type="parTrans" cxnId="{F84CC88A-1271-4E1E-B654-F030AA33674E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8D3C90DE-DB16-49E0-A439-547AAFE468F9}" type="sibTrans" cxnId="{F84CC88A-1271-4E1E-B654-F030AA33674E}">
      <dgm:prSet/>
      <dgm:spPr/>
      <dgm:t>
        <a:bodyPr/>
        <a:lstStyle/>
        <a:p>
          <a:endParaRPr lang="pt-BR" sz="2800">
            <a:solidFill>
              <a:schemeClr val="tx1"/>
            </a:solidFill>
          </a:endParaRPr>
        </a:p>
      </dgm:t>
    </dgm:pt>
    <dgm:pt modelId="{3F12E0B6-023D-4C80-B404-944D592CCB5B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</a:rPr>
            <a:t>Venda para multinacionais do setor ou</a:t>
          </a:r>
        </a:p>
      </dgm:t>
    </dgm:pt>
    <dgm:pt modelId="{71D31B3F-42FB-4C15-9773-5809D7A92356}" type="parTrans" cxnId="{2B8C3552-B6D2-480A-AF06-CA60B0ED9A58}">
      <dgm:prSet/>
      <dgm:spPr/>
      <dgm:t>
        <a:bodyPr/>
        <a:lstStyle/>
        <a:p>
          <a:endParaRPr lang="pt-BR"/>
        </a:p>
      </dgm:t>
    </dgm:pt>
    <dgm:pt modelId="{99A95A5B-DFD8-4C5A-A74F-4DE059F7BB22}" type="sibTrans" cxnId="{2B8C3552-B6D2-480A-AF06-CA60B0ED9A58}">
      <dgm:prSet/>
      <dgm:spPr/>
      <dgm:t>
        <a:bodyPr/>
        <a:lstStyle/>
        <a:p>
          <a:endParaRPr lang="pt-BR"/>
        </a:p>
      </dgm:t>
    </dgm:pt>
    <dgm:pt modelId="{3C3D557B-4C49-429F-B3E3-A0A4DD4A7E95}">
      <dgm:prSet phldrT="[Texto]" custT="1"/>
      <dgm:spPr/>
      <dgm:t>
        <a:bodyPr/>
        <a:lstStyle/>
        <a:p>
          <a:r>
            <a:rPr lang="pt-BR" sz="1600" dirty="0">
              <a:solidFill>
                <a:schemeClr val="tx1"/>
              </a:solidFill>
            </a:rPr>
            <a:t>Em geral, momento em que há o “flip” internacional</a:t>
          </a:r>
        </a:p>
      </dgm:t>
    </dgm:pt>
    <dgm:pt modelId="{F9CF812C-5BF5-45F4-87BD-C446D05F1AAD}" type="parTrans" cxnId="{A5FC7635-65AC-4F2D-BCA6-1442B75148C4}">
      <dgm:prSet/>
      <dgm:spPr/>
      <dgm:t>
        <a:bodyPr/>
        <a:lstStyle/>
        <a:p>
          <a:endParaRPr lang="pt-BR"/>
        </a:p>
      </dgm:t>
    </dgm:pt>
    <dgm:pt modelId="{A9E5360C-4B5F-4B7D-A446-38342F924008}" type="sibTrans" cxnId="{A5FC7635-65AC-4F2D-BCA6-1442B75148C4}">
      <dgm:prSet/>
      <dgm:spPr/>
      <dgm:t>
        <a:bodyPr/>
        <a:lstStyle/>
        <a:p>
          <a:endParaRPr lang="pt-BR"/>
        </a:p>
      </dgm:t>
    </dgm:pt>
    <dgm:pt modelId="{349AF62A-6846-4D7F-980B-86CD35407767}" type="pres">
      <dgm:prSet presAssocID="{459E0582-30D8-4D0A-B41F-C6056B46AB9E}" presName="Name0" presStyleCnt="0">
        <dgm:presLayoutVars>
          <dgm:dir/>
          <dgm:resizeHandles val="exact"/>
        </dgm:presLayoutVars>
      </dgm:prSet>
      <dgm:spPr/>
    </dgm:pt>
    <dgm:pt modelId="{9C0C0E5B-FBC8-477E-B110-8D420BB4E8D7}" type="pres">
      <dgm:prSet presAssocID="{33354E3A-FB76-42A1-B7A0-A939E23D8940}" presName="node" presStyleLbl="node1" presStyleIdx="0" presStyleCnt="5">
        <dgm:presLayoutVars>
          <dgm:bulletEnabled val="1"/>
        </dgm:presLayoutVars>
      </dgm:prSet>
      <dgm:spPr/>
    </dgm:pt>
    <dgm:pt modelId="{391C5852-9BCB-4A8C-A0E5-C6A8291810B1}" type="pres">
      <dgm:prSet presAssocID="{1C251FC8-3267-4C6B-8AC0-9BB440A3A384}" presName="sibTrans" presStyleCnt="0"/>
      <dgm:spPr/>
    </dgm:pt>
    <dgm:pt modelId="{3883F5D6-EE5C-411F-9ED5-789A42D9A8F8}" type="pres">
      <dgm:prSet presAssocID="{2C7D1E07-0452-4112-AD0C-02509F9CED27}" presName="node" presStyleLbl="node1" presStyleIdx="1" presStyleCnt="5">
        <dgm:presLayoutVars>
          <dgm:bulletEnabled val="1"/>
        </dgm:presLayoutVars>
      </dgm:prSet>
      <dgm:spPr/>
    </dgm:pt>
    <dgm:pt modelId="{75580CD3-055F-4302-B036-5F54991236DB}" type="pres">
      <dgm:prSet presAssocID="{98D33640-4284-4F56-8B5A-B628B2431DA5}" presName="sibTrans" presStyleCnt="0"/>
      <dgm:spPr/>
    </dgm:pt>
    <dgm:pt modelId="{3BDC4457-38CC-443F-B330-D46D8D475020}" type="pres">
      <dgm:prSet presAssocID="{D93808C8-405C-4746-8709-7F13C851BA46}" presName="node" presStyleLbl="node1" presStyleIdx="2" presStyleCnt="5">
        <dgm:presLayoutVars>
          <dgm:bulletEnabled val="1"/>
        </dgm:presLayoutVars>
      </dgm:prSet>
      <dgm:spPr/>
    </dgm:pt>
    <dgm:pt modelId="{5021CBE0-55FC-45F4-B289-4EDBAC126F35}" type="pres">
      <dgm:prSet presAssocID="{4BFAD097-9531-436C-9EF9-4396B645B935}" presName="sibTrans" presStyleCnt="0"/>
      <dgm:spPr/>
    </dgm:pt>
    <dgm:pt modelId="{079F5D87-0AEE-4597-8EE3-00B6B2DA91A3}" type="pres">
      <dgm:prSet presAssocID="{A01FFBC6-5D22-483E-8D5A-725127C02D35}" presName="node" presStyleLbl="node1" presStyleIdx="3" presStyleCnt="5">
        <dgm:presLayoutVars>
          <dgm:bulletEnabled val="1"/>
        </dgm:presLayoutVars>
      </dgm:prSet>
      <dgm:spPr/>
    </dgm:pt>
    <dgm:pt modelId="{BB1EC8F6-657E-4E9A-BBAB-E4F4F244C985}" type="pres">
      <dgm:prSet presAssocID="{FB73C1BD-995C-48DC-846D-9EC4DA929499}" presName="sibTrans" presStyleCnt="0"/>
      <dgm:spPr/>
    </dgm:pt>
    <dgm:pt modelId="{1768341F-97B5-4A28-978D-8F5CFBC5B0DC}" type="pres">
      <dgm:prSet presAssocID="{AD4F9610-0A0D-4089-952F-EF07630BEDAF}" presName="node" presStyleLbl="node1" presStyleIdx="4" presStyleCnt="5">
        <dgm:presLayoutVars>
          <dgm:bulletEnabled val="1"/>
        </dgm:presLayoutVars>
      </dgm:prSet>
      <dgm:spPr/>
    </dgm:pt>
  </dgm:ptLst>
  <dgm:cxnLst>
    <dgm:cxn modelId="{C2823C07-7FE9-487C-B219-AE79116247F1}" type="presOf" srcId="{33354E3A-FB76-42A1-B7A0-A939E23D8940}" destId="{9C0C0E5B-FBC8-477E-B110-8D420BB4E8D7}" srcOrd="0" destOrd="0" presId="urn:microsoft.com/office/officeart/2005/8/layout/hList6"/>
    <dgm:cxn modelId="{AB6DCD0C-47B8-42AC-ABD7-4262BF59330F}" type="presOf" srcId="{D2F5A077-07B4-4E13-A78B-4C6EB37DDFF0}" destId="{1768341F-97B5-4A28-978D-8F5CFBC5B0DC}" srcOrd="0" destOrd="4" presId="urn:microsoft.com/office/officeart/2005/8/layout/hList6"/>
    <dgm:cxn modelId="{DAFF1820-CD63-4980-A333-F2D767224779}" srcId="{2C7D1E07-0452-4112-AD0C-02509F9CED27}" destId="{F25174FD-970E-480A-A211-C6E26E4B042E}" srcOrd="0" destOrd="0" parTransId="{1AFE996E-57FE-4397-AD85-59EF2804FAC3}" sibTransId="{031023DB-1CA8-4374-887A-F8D75F64DF7A}"/>
    <dgm:cxn modelId="{5D834D2A-09AA-43E6-BC91-3BEFC5D9869A}" srcId="{459E0582-30D8-4D0A-B41F-C6056B46AB9E}" destId="{33354E3A-FB76-42A1-B7A0-A939E23D8940}" srcOrd="0" destOrd="0" parTransId="{C492FB3E-7371-4D54-B66B-37C4023922C0}" sibTransId="{1C251FC8-3267-4C6B-8AC0-9BB440A3A384}"/>
    <dgm:cxn modelId="{3189132D-4D0F-4720-98C1-5A75E4E5A0AE}" srcId="{AD4F9610-0A0D-4089-952F-EF07630BEDAF}" destId="{D4FFED55-037C-474F-8D5C-B69B4E6D32DB}" srcOrd="2" destOrd="0" parTransId="{64D701C3-60E4-41D2-A754-F54BA4675900}" sibTransId="{E9303A64-EA12-4E1C-8D03-C842FE6DD22D}"/>
    <dgm:cxn modelId="{34B3C22D-DF0F-435C-A3EA-4A9D193930EC}" type="presOf" srcId="{DA0DF98A-37FB-4ABB-9AD3-F1C3C333C16B}" destId="{9C0C0E5B-FBC8-477E-B110-8D420BB4E8D7}" srcOrd="0" destOrd="2" presId="urn:microsoft.com/office/officeart/2005/8/layout/hList6"/>
    <dgm:cxn modelId="{A5FC7635-65AC-4F2D-BCA6-1442B75148C4}" srcId="{D93808C8-405C-4746-8709-7F13C851BA46}" destId="{3C3D557B-4C49-429F-B3E3-A0A4DD4A7E95}" srcOrd="1" destOrd="0" parTransId="{F9CF812C-5BF5-45F4-87BD-C446D05F1AAD}" sibTransId="{A9E5360C-4B5F-4B7D-A446-38342F924008}"/>
    <dgm:cxn modelId="{66AB443C-7FC8-4AA9-98AB-DE5974BF1A01}" type="presOf" srcId="{2C7D1E07-0452-4112-AD0C-02509F9CED27}" destId="{3883F5D6-EE5C-411F-9ED5-789A42D9A8F8}" srcOrd="0" destOrd="0" presId="urn:microsoft.com/office/officeart/2005/8/layout/hList6"/>
    <dgm:cxn modelId="{A2F3B642-EB6B-4C74-A594-B55D08320A85}" srcId="{33354E3A-FB76-42A1-B7A0-A939E23D8940}" destId="{AA16DDD5-3DA3-48A2-9C60-B896311BC436}" srcOrd="0" destOrd="0" parTransId="{F1B8C28F-2B36-492C-9079-3E146C2E1EA7}" sibTransId="{21FB60FB-ADB7-4B79-B14C-03A3C5699D0D}"/>
    <dgm:cxn modelId="{3297BC63-0910-42EC-88F3-E359559E2BC5}" srcId="{459E0582-30D8-4D0A-B41F-C6056B46AB9E}" destId="{AD4F9610-0A0D-4089-952F-EF07630BEDAF}" srcOrd="4" destOrd="0" parTransId="{72CDC26E-DCE1-49CE-B53A-8E92F964950F}" sibTransId="{4F2C00AF-6A95-4F95-B51F-8CFDA182DF67}"/>
    <dgm:cxn modelId="{81403165-C8A6-4B68-B4BB-D113E11EE758}" type="presOf" srcId="{728747A6-EB80-42B8-90D1-AFBF36177522}" destId="{3BDC4457-38CC-443F-B330-D46D8D475020}" srcOrd="0" destOrd="1" presId="urn:microsoft.com/office/officeart/2005/8/layout/hList6"/>
    <dgm:cxn modelId="{8BEF1E4F-BFCC-4185-AC73-311250941DBA}" srcId="{459E0582-30D8-4D0A-B41F-C6056B46AB9E}" destId="{D93808C8-405C-4746-8709-7F13C851BA46}" srcOrd="2" destOrd="0" parTransId="{D758CBC3-6AD5-4872-9F65-EA4DEF0FF9CA}" sibTransId="{4BFAD097-9531-436C-9EF9-4396B645B935}"/>
    <dgm:cxn modelId="{2B8C3552-B6D2-480A-AF06-CA60B0ED9A58}" srcId="{AD4F9610-0A0D-4089-952F-EF07630BEDAF}" destId="{3F12E0B6-023D-4C80-B404-944D592CCB5B}" srcOrd="1" destOrd="0" parTransId="{71D31B3F-42FB-4C15-9773-5809D7A92356}" sibTransId="{99A95A5B-DFD8-4C5A-A74F-4DE059F7BB22}"/>
    <dgm:cxn modelId="{12CD0F7F-6836-4F21-8C6B-98D59C2AA0AB}" type="presOf" srcId="{F25174FD-970E-480A-A211-C6E26E4B042E}" destId="{3883F5D6-EE5C-411F-9ED5-789A42D9A8F8}" srcOrd="0" destOrd="1" presId="urn:microsoft.com/office/officeart/2005/8/layout/hList6"/>
    <dgm:cxn modelId="{8EF48E81-20BA-48AA-BB18-91552087259A}" type="presOf" srcId="{459E0582-30D8-4D0A-B41F-C6056B46AB9E}" destId="{349AF62A-6846-4D7F-980B-86CD35407767}" srcOrd="0" destOrd="0" presId="urn:microsoft.com/office/officeart/2005/8/layout/hList6"/>
    <dgm:cxn modelId="{F84CC88A-1271-4E1E-B654-F030AA33674E}" srcId="{D4FFED55-037C-474F-8D5C-B69B4E6D32DB}" destId="{D2F5A077-07B4-4E13-A78B-4C6EB37DDFF0}" srcOrd="0" destOrd="0" parTransId="{819D077A-37FC-4812-91D2-AB2ACAB2DFFF}" sibTransId="{8D3C90DE-DB16-49E0-A439-547AAFE468F9}"/>
    <dgm:cxn modelId="{A7EDFA8A-7614-4DD2-9882-E9189D0D5078}" srcId="{A01FFBC6-5D22-483E-8D5A-725127C02D35}" destId="{1E728667-8206-4DC5-AC16-398F1260B5D9}" srcOrd="1" destOrd="0" parTransId="{2FD3A12A-EA33-46EC-8903-272CAC01D5CC}" sibTransId="{EC3888B1-09DB-45E6-9E0A-F86F96E287B4}"/>
    <dgm:cxn modelId="{7E1D078E-2025-48B8-8FBE-E591B5BA360E}" type="presOf" srcId="{D4FFED55-037C-474F-8D5C-B69B4E6D32DB}" destId="{1768341F-97B5-4A28-978D-8F5CFBC5B0DC}" srcOrd="0" destOrd="3" presId="urn:microsoft.com/office/officeart/2005/8/layout/hList6"/>
    <dgm:cxn modelId="{07BBE2A7-B8F3-473B-A57C-EB6CD388DA34}" type="presOf" srcId="{1E728667-8206-4DC5-AC16-398F1260B5D9}" destId="{079F5D87-0AEE-4597-8EE3-00B6B2DA91A3}" srcOrd="0" destOrd="2" presId="urn:microsoft.com/office/officeart/2005/8/layout/hList6"/>
    <dgm:cxn modelId="{728ED0A9-5B25-40F7-9350-A154685F9778}" srcId="{33354E3A-FB76-42A1-B7A0-A939E23D8940}" destId="{DA0DF98A-37FB-4ABB-9AD3-F1C3C333C16B}" srcOrd="1" destOrd="0" parTransId="{8D822FF4-A9C6-4D4D-894A-131C03D6E5E4}" sibTransId="{23466509-B04F-4855-B6D8-D3DFC17D6C55}"/>
    <dgm:cxn modelId="{87CBB0B0-4197-4246-905C-BE4A93B5ACF6}" type="presOf" srcId="{E2170B1A-7129-4788-9940-AD00B37611EA}" destId="{079F5D87-0AEE-4597-8EE3-00B6B2DA91A3}" srcOrd="0" destOrd="1" presId="urn:microsoft.com/office/officeart/2005/8/layout/hList6"/>
    <dgm:cxn modelId="{2DE234B1-BC4F-4AFB-B74B-206CAABAF10A}" type="presOf" srcId="{AA16DDD5-3DA3-48A2-9C60-B896311BC436}" destId="{9C0C0E5B-FBC8-477E-B110-8D420BB4E8D7}" srcOrd="0" destOrd="1" presId="urn:microsoft.com/office/officeart/2005/8/layout/hList6"/>
    <dgm:cxn modelId="{619F64BB-DA3B-4F4B-AE1E-1BD1862AFBD0}" srcId="{AD4F9610-0A0D-4089-952F-EF07630BEDAF}" destId="{347FD93B-AF3D-4C22-9992-E9E87275E445}" srcOrd="0" destOrd="0" parTransId="{59C68499-EC24-45B4-A0C2-98FFD645492C}" sibTransId="{3B7B53D0-5271-43F5-AAAB-00A877EBAAFC}"/>
    <dgm:cxn modelId="{BE93FDBD-9985-4E55-8C9A-0D68AA49624E}" type="presOf" srcId="{3C3D557B-4C49-429F-B3E3-A0A4DD4A7E95}" destId="{3BDC4457-38CC-443F-B330-D46D8D475020}" srcOrd="0" destOrd="2" presId="urn:microsoft.com/office/officeart/2005/8/layout/hList6"/>
    <dgm:cxn modelId="{252DCFC1-380A-44B3-9C4F-021B2CCDFCCE}" srcId="{459E0582-30D8-4D0A-B41F-C6056B46AB9E}" destId="{A01FFBC6-5D22-483E-8D5A-725127C02D35}" srcOrd="3" destOrd="0" parTransId="{85D893A6-653B-4125-AFE1-339B8BD31389}" sibTransId="{FB73C1BD-995C-48DC-846D-9EC4DA929499}"/>
    <dgm:cxn modelId="{051F06C2-195A-4578-BAC3-3C8A80C0B16D}" srcId="{A01FFBC6-5D22-483E-8D5A-725127C02D35}" destId="{E2170B1A-7129-4788-9940-AD00B37611EA}" srcOrd="0" destOrd="0" parTransId="{B8BD5616-0AAF-451E-A483-605A2D6C81A4}" sibTransId="{73B22CAC-D4E5-4F8B-BCD8-3E11E48F0AA4}"/>
    <dgm:cxn modelId="{16D0E8C8-CA47-4A04-BB45-79C507EBCDB7}" type="presOf" srcId="{3F12E0B6-023D-4C80-B404-944D592CCB5B}" destId="{1768341F-97B5-4A28-978D-8F5CFBC5B0DC}" srcOrd="0" destOrd="2" presId="urn:microsoft.com/office/officeart/2005/8/layout/hList6"/>
    <dgm:cxn modelId="{F6ED9AE7-F8BA-4005-8746-F3EF2424C4DF}" type="presOf" srcId="{347FD93B-AF3D-4C22-9992-E9E87275E445}" destId="{1768341F-97B5-4A28-978D-8F5CFBC5B0DC}" srcOrd="0" destOrd="1" presId="urn:microsoft.com/office/officeart/2005/8/layout/hList6"/>
    <dgm:cxn modelId="{D30366EF-046E-43A3-A542-1C283B610584}" type="presOf" srcId="{AD4F9610-0A0D-4089-952F-EF07630BEDAF}" destId="{1768341F-97B5-4A28-978D-8F5CFBC5B0DC}" srcOrd="0" destOrd="0" presId="urn:microsoft.com/office/officeart/2005/8/layout/hList6"/>
    <dgm:cxn modelId="{F41C71F5-76FF-4CF4-AEB4-DF473986E54B}" srcId="{459E0582-30D8-4D0A-B41F-C6056B46AB9E}" destId="{2C7D1E07-0452-4112-AD0C-02509F9CED27}" srcOrd="1" destOrd="0" parTransId="{A5D7B8C5-BF6B-424E-A9D6-21EEC8F5B62C}" sibTransId="{98D33640-4284-4F56-8B5A-B628B2431DA5}"/>
    <dgm:cxn modelId="{B0AEB3F5-394E-4CC9-BF7B-B43FE967CE8E}" type="presOf" srcId="{D93808C8-405C-4746-8709-7F13C851BA46}" destId="{3BDC4457-38CC-443F-B330-D46D8D475020}" srcOrd="0" destOrd="0" presId="urn:microsoft.com/office/officeart/2005/8/layout/hList6"/>
    <dgm:cxn modelId="{DBB728FB-E52E-444D-946E-C577C416F118}" type="presOf" srcId="{A01FFBC6-5D22-483E-8D5A-725127C02D35}" destId="{079F5D87-0AEE-4597-8EE3-00B6B2DA91A3}" srcOrd="0" destOrd="0" presId="urn:microsoft.com/office/officeart/2005/8/layout/hList6"/>
    <dgm:cxn modelId="{4AA7AEFB-653E-4EEA-B40B-2C767B8D8841}" srcId="{D93808C8-405C-4746-8709-7F13C851BA46}" destId="{728747A6-EB80-42B8-90D1-AFBF36177522}" srcOrd="0" destOrd="0" parTransId="{CC6DF65E-E9DA-4434-92DB-343485D05D35}" sibTransId="{E20F8E66-3182-4020-90E6-4E8D3F69AD22}"/>
    <dgm:cxn modelId="{77168927-BFFA-46A0-B061-2535E37A1040}" type="presParOf" srcId="{349AF62A-6846-4D7F-980B-86CD35407767}" destId="{9C0C0E5B-FBC8-477E-B110-8D420BB4E8D7}" srcOrd="0" destOrd="0" presId="urn:microsoft.com/office/officeart/2005/8/layout/hList6"/>
    <dgm:cxn modelId="{B2E035F8-DD03-41B4-A561-D67B7E540EA3}" type="presParOf" srcId="{349AF62A-6846-4D7F-980B-86CD35407767}" destId="{391C5852-9BCB-4A8C-A0E5-C6A8291810B1}" srcOrd="1" destOrd="0" presId="urn:microsoft.com/office/officeart/2005/8/layout/hList6"/>
    <dgm:cxn modelId="{E3E58DD0-2D3E-46E9-AE19-A20861CA928B}" type="presParOf" srcId="{349AF62A-6846-4D7F-980B-86CD35407767}" destId="{3883F5D6-EE5C-411F-9ED5-789A42D9A8F8}" srcOrd="2" destOrd="0" presId="urn:microsoft.com/office/officeart/2005/8/layout/hList6"/>
    <dgm:cxn modelId="{D4FFF946-E46A-44AD-A980-4A9AC4F6D270}" type="presParOf" srcId="{349AF62A-6846-4D7F-980B-86CD35407767}" destId="{75580CD3-055F-4302-B036-5F54991236DB}" srcOrd="3" destOrd="0" presId="urn:microsoft.com/office/officeart/2005/8/layout/hList6"/>
    <dgm:cxn modelId="{A41DECD1-B572-42DA-9D41-803AC5E6F57B}" type="presParOf" srcId="{349AF62A-6846-4D7F-980B-86CD35407767}" destId="{3BDC4457-38CC-443F-B330-D46D8D475020}" srcOrd="4" destOrd="0" presId="urn:microsoft.com/office/officeart/2005/8/layout/hList6"/>
    <dgm:cxn modelId="{FB018AE7-A43F-46A8-B497-81B44D355E4B}" type="presParOf" srcId="{349AF62A-6846-4D7F-980B-86CD35407767}" destId="{5021CBE0-55FC-45F4-B289-4EDBAC126F35}" srcOrd="5" destOrd="0" presId="urn:microsoft.com/office/officeart/2005/8/layout/hList6"/>
    <dgm:cxn modelId="{246FDFCA-B247-4F3D-BFBE-F0CC83FF5583}" type="presParOf" srcId="{349AF62A-6846-4D7F-980B-86CD35407767}" destId="{079F5D87-0AEE-4597-8EE3-00B6B2DA91A3}" srcOrd="6" destOrd="0" presId="urn:microsoft.com/office/officeart/2005/8/layout/hList6"/>
    <dgm:cxn modelId="{C0E82EA4-57DD-4A2F-B634-795CCF8C8582}" type="presParOf" srcId="{349AF62A-6846-4D7F-980B-86CD35407767}" destId="{BB1EC8F6-657E-4E9A-BBAB-E4F4F244C985}" srcOrd="7" destOrd="0" presId="urn:microsoft.com/office/officeart/2005/8/layout/hList6"/>
    <dgm:cxn modelId="{FF85A847-CD6F-4630-A377-3A89A3A6C8A5}" type="presParOf" srcId="{349AF62A-6846-4D7F-980B-86CD35407767}" destId="{1768341F-97B5-4A28-978D-8F5CFBC5B0D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8B08A3-B344-433F-8A7D-29E6CE7D35D7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F7E0D435-3F71-4A7C-AE2B-2448E3533D0C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pt-BR" sz="2100" b="1" dirty="0">
              <a:solidFill>
                <a:schemeClr val="tx1"/>
              </a:solidFill>
            </a:rPr>
            <a:t>Na startup </a:t>
          </a:r>
        </a:p>
        <a:p>
          <a:pPr algn="l">
            <a:lnSpc>
              <a:spcPct val="100000"/>
            </a:lnSpc>
          </a:pPr>
          <a:r>
            <a:rPr lang="pt-BR" sz="2100" dirty="0">
              <a:solidFill>
                <a:schemeClr val="tx1"/>
              </a:solidFill>
            </a:rPr>
            <a:t>Registro como capital subscrito e não integralizado </a:t>
          </a:r>
        </a:p>
        <a:p>
          <a:pPr algn="l">
            <a:lnSpc>
              <a:spcPct val="100000"/>
            </a:lnSpc>
          </a:pPr>
          <a:r>
            <a:rPr lang="pt-BR" sz="2100" dirty="0">
              <a:solidFill>
                <a:schemeClr val="tx1"/>
              </a:solidFill>
            </a:rPr>
            <a:t>Na medida do exercício do trabalho, a startup registra e tributa a remuneração da pessoa física pelo trabalho e, ao invés de efetuar o pagamento dessa remuneração, utiliza para integralizar o capital </a:t>
          </a:r>
        </a:p>
        <a:p>
          <a:pPr algn="l">
            <a:lnSpc>
              <a:spcPct val="100000"/>
            </a:lnSpc>
          </a:pPr>
          <a:r>
            <a:rPr lang="pt-BR" sz="2100" dirty="0">
              <a:solidFill>
                <a:schemeClr val="tx1"/>
              </a:solidFill>
            </a:rPr>
            <a:t>Obrigação de retenção de </a:t>
          </a:r>
          <a:r>
            <a:rPr lang="pt-BR" sz="2100" dirty="0" err="1">
              <a:solidFill>
                <a:schemeClr val="tx1"/>
              </a:solidFill>
            </a:rPr>
            <a:t>IRFonte</a:t>
          </a:r>
          <a:r>
            <a:rPr lang="pt-BR" sz="2100" dirty="0">
              <a:solidFill>
                <a:schemeClr val="tx1"/>
              </a:solidFill>
            </a:rPr>
            <a:t> (IRPF/Tabela progressiva) e INSS/Pessoa Física </a:t>
          </a:r>
        </a:p>
        <a:p>
          <a:pPr algn="l">
            <a:lnSpc>
              <a:spcPct val="100000"/>
            </a:lnSpc>
          </a:pPr>
          <a:r>
            <a:rPr lang="pt-BR" sz="2100" dirty="0">
              <a:solidFill>
                <a:schemeClr val="tx1"/>
              </a:solidFill>
            </a:rPr>
            <a:t>Obrigação de pagar contribuições previdenciárias da empresa</a:t>
          </a:r>
        </a:p>
      </dgm:t>
    </dgm:pt>
    <dgm:pt modelId="{2042C477-2D69-4C01-9180-7F8388EC2E28}" type="parTrans" cxnId="{75C9A445-8B21-41D2-AAAC-160F5E549F4D}">
      <dgm:prSet/>
      <dgm:spPr/>
      <dgm:t>
        <a:bodyPr/>
        <a:lstStyle/>
        <a:p>
          <a:pPr>
            <a:lnSpc>
              <a:spcPct val="100000"/>
            </a:lnSpc>
          </a:pPr>
          <a:endParaRPr lang="pt-BR" sz="2100">
            <a:solidFill>
              <a:schemeClr val="tx1"/>
            </a:solidFill>
          </a:endParaRPr>
        </a:p>
      </dgm:t>
    </dgm:pt>
    <dgm:pt modelId="{A3A98478-B4A1-463A-B5EC-4AEE608C7C6A}" type="sibTrans" cxnId="{75C9A445-8B21-41D2-AAAC-160F5E549F4D}">
      <dgm:prSet/>
      <dgm:spPr/>
      <dgm:t>
        <a:bodyPr/>
        <a:lstStyle/>
        <a:p>
          <a:pPr>
            <a:lnSpc>
              <a:spcPct val="100000"/>
            </a:lnSpc>
          </a:pPr>
          <a:endParaRPr lang="pt-BR" sz="2100">
            <a:solidFill>
              <a:schemeClr val="tx1"/>
            </a:solidFill>
          </a:endParaRPr>
        </a:p>
      </dgm:t>
    </dgm:pt>
    <dgm:pt modelId="{9F98EE7B-CEB0-4955-9CE5-65CE7C20779C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pt-BR" sz="2100" b="1" dirty="0">
              <a:solidFill>
                <a:schemeClr val="tx1"/>
              </a:solidFill>
            </a:rPr>
            <a:t>Para a pessoa física  </a:t>
          </a:r>
        </a:p>
        <a:p>
          <a:pPr algn="l">
            <a:lnSpc>
              <a:spcPct val="100000"/>
            </a:lnSpc>
          </a:pPr>
          <a:r>
            <a:rPr lang="pt-BR" sz="2100" dirty="0">
              <a:solidFill>
                <a:schemeClr val="tx1"/>
              </a:solidFill>
            </a:rPr>
            <a:t>Quotas inicialmente recebidas devem ser registradas na Declaração de bens por seu valor nominal, e deve ser registrada dívida no mesmo valor </a:t>
          </a:r>
        </a:p>
        <a:p>
          <a:pPr algn="l">
            <a:lnSpc>
              <a:spcPct val="100000"/>
            </a:lnSpc>
          </a:pPr>
          <a:r>
            <a:rPr lang="pt-BR" sz="2100" dirty="0">
              <a:solidFill>
                <a:schemeClr val="tx1"/>
              </a:solidFill>
            </a:rPr>
            <a:t>Na medida em que a pessoa física executa os trabalhos, o valor da dívida é reduzida proporcionalmente </a:t>
          </a:r>
        </a:p>
        <a:p>
          <a:pPr algn="l">
            <a:lnSpc>
              <a:spcPct val="100000"/>
            </a:lnSpc>
          </a:pPr>
          <a:r>
            <a:rPr lang="pt-BR" sz="2100" dirty="0">
              <a:solidFill>
                <a:schemeClr val="tx1"/>
              </a:solidFill>
            </a:rPr>
            <a:t>Essa redução é rendimento tributável para a pessoa física por IRPF/Tabela progressiva, retido pela startup como fonte pagadora </a:t>
          </a:r>
        </a:p>
      </dgm:t>
    </dgm:pt>
    <dgm:pt modelId="{A070FDD5-F58D-4DF9-A2E5-9F38CDA0B3FD}" type="parTrans" cxnId="{FB0B15DA-3FBA-4D8B-AC89-43C5F59B041D}">
      <dgm:prSet/>
      <dgm:spPr/>
      <dgm:t>
        <a:bodyPr/>
        <a:lstStyle/>
        <a:p>
          <a:pPr>
            <a:lnSpc>
              <a:spcPct val="100000"/>
            </a:lnSpc>
          </a:pPr>
          <a:endParaRPr lang="pt-BR" sz="2100">
            <a:solidFill>
              <a:schemeClr val="tx1"/>
            </a:solidFill>
          </a:endParaRPr>
        </a:p>
      </dgm:t>
    </dgm:pt>
    <dgm:pt modelId="{412EC111-3E12-4525-8555-7B8A66C9DCE2}" type="sibTrans" cxnId="{FB0B15DA-3FBA-4D8B-AC89-43C5F59B041D}">
      <dgm:prSet/>
      <dgm:spPr/>
      <dgm:t>
        <a:bodyPr/>
        <a:lstStyle/>
        <a:p>
          <a:pPr>
            <a:lnSpc>
              <a:spcPct val="100000"/>
            </a:lnSpc>
          </a:pPr>
          <a:endParaRPr lang="pt-BR" sz="2100">
            <a:solidFill>
              <a:schemeClr val="tx1"/>
            </a:solidFill>
          </a:endParaRPr>
        </a:p>
      </dgm:t>
    </dgm:pt>
    <dgm:pt modelId="{3BE9EC02-A3F5-46CC-BAE9-E9527F7BE866}" type="pres">
      <dgm:prSet presAssocID="{D28B08A3-B344-433F-8A7D-29E6CE7D35D7}" presName="diagram" presStyleCnt="0">
        <dgm:presLayoutVars>
          <dgm:dir/>
          <dgm:resizeHandles val="exact"/>
        </dgm:presLayoutVars>
      </dgm:prSet>
      <dgm:spPr/>
    </dgm:pt>
    <dgm:pt modelId="{4EEB92B7-5407-4E7C-8284-F09BE7AA0118}" type="pres">
      <dgm:prSet presAssocID="{F7E0D435-3F71-4A7C-AE2B-2448E3533D0C}" presName="node" presStyleLbl="node1" presStyleIdx="0" presStyleCnt="2" custScaleY="123715">
        <dgm:presLayoutVars>
          <dgm:bulletEnabled val="1"/>
        </dgm:presLayoutVars>
      </dgm:prSet>
      <dgm:spPr/>
    </dgm:pt>
    <dgm:pt modelId="{11CEFA38-22EE-45CA-B02A-A27E789CBDC8}" type="pres">
      <dgm:prSet presAssocID="{A3A98478-B4A1-463A-B5EC-4AEE608C7C6A}" presName="sibTrans" presStyleCnt="0"/>
      <dgm:spPr/>
    </dgm:pt>
    <dgm:pt modelId="{B84C7017-08BC-4D55-983C-B4E3FF5DCE22}" type="pres">
      <dgm:prSet presAssocID="{9F98EE7B-CEB0-4955-9CE5-65CE7C20779C}" presName="node" presStyleLbl="node1" presStyleIdx="1" presStyleCnt="2" custScaleY="123842">
        <dgm:presLayoutVars>
          <dgm:bulletEnabled val="1"/>
        </dgm:presLayoutVars>
      </dgm:prSet>
      <dgm:spPr/>
    </dgm:pt>
  </dgm:ptLst>
  <dgm:cxnLst>
    <dgm:cxn modelId="{75C9A445-8B21-41D2-AAAC-160F5E549F4D}" srcId="{D28B08A3-B344-433F-8A7D-29E6CE7D35D7}" destId="{F7E0D435-3F71-4A7C-AE2B-2448E3533D0C}" srcOrd="0" destOrd="0" parTransId="{2042C477-2D69-4C01-9180-7F8388EC2E28}" sibTransId="{A3A98478-B4A1-463A-B5EC-4AEE608C7C6A}"/>
    <dgm:cxn modelId="{B056ABAE-7907-4A83-993E-F65F06A302EC}" type="presOf" srcId="{9F98EE7B-CEB0-4955-9CE5-65CE7C20779C}" destId="{B84C7017-08BC-4D55-983C-B4E3FF5DCE22}" srcOrd="0" destOrd="0" presId="urn:microsoft.com/office/officeart/2005/8/layout/default"/>
    <dgm:cxn modelId="{F2334CD1-7A17-40FC-AFD5-D53D4A028143}" type="presOf" srcId="{F7E0D435-3F71-4A7C-AE2B-2448E3533D0C}" destId="{4EEB92B7-5407-4E7C-8284-F09BE7AA0118}" srcOrd="0" destOrd="0" presId="urn:microsoft.com/office/officeart/2005/8/layout/default"/>
    <dgm:cxn modelId="{FB0B15DA-3FBA-4D8B-AC89-43C5F59B041D}" srcId="{D28B08A3-B344-433F-8A7D-29E6CE7D35D7}" destId="{9F98EE7B-CEB0-4955-9CE5-65CE7C20779C}" srcOrd="1" destOrd="0" parTransId="{A070FDD5-F58D-4DF9-A2E5-9F38CDA0B3FD}" sibTransId="{412EC111-3E12-4525-8555-7B8A66C9DCE2}"/>
    <dgm:cxn modelId="{4435A3F4-F795-4D32-86E6-C3FD90C5BCA0}" type="presOf" srcId="{D28B08A3-B344-433F-8A7D-29E6CE7D35D7}" destId="{3BE9EC02-A3F5-46CC-BAE9-E9527F7BE866}" srcOrd="0" destOrd="0" presId="urn:microsoft.com/office/officeart/2005/8/layout/default"/>
    <dgm:cxn modelId="{FE9FA890-647A-4280-A5B4-73CA72D51ABF}" type="presParOf" srcId="{3BE9EC02-A3F5-46CC-BAE9-E9527F7BE866}" destId="{4EEB92B7-5407-4E7C-8284-F09BE7AA0118}" srcOrd="0" destOrd="0" presId="urn:microsoft.com/office/officeart/2005/8/layout/default"/>
    <dgm:cxn modelId="{9DF34E4E-F40F-48EF-BAB3-D344BD8EB6F5}" type="presParOf" srcId="{3BE9EC02-A3F5-46CC-BAE9-E9527F7BE866}" destId="{11CEFA38-22EE-45CA-B02A-A27E789CBDC8}" srcOrd="1" destOrd="0" presId="urn:microsoft.com/office/officeart/2005/8/layout/default"/>
    <dgm:cxn modelId="{A4CE93B2-F3AA-4FAE-A4CC-BE07003E8A18}" type="presParOf" srcId="{3BE9EC02-A3F5-46CC-BAE9-E9527F7BE866}" destId="{B84C7017-08BC-4D55-983C-B4E3FF5DCE2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BA5B94-1A3B-401E-BA63-872AA04974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7426F8A-F64D-4B86-BB3C-FED5A15EE0AA}">
      <dgm:prSet custT="1"/>
      <dgm:spPr/>
      <dgm:t>
        <a:bodyPr/>
        <a:lstStyle/>
        <a:p>
          <a:r>
            <a:rPr lang="pt-BR" sz="2400"/>
            <a:t>Na startup</a:t>
          </a:r>
        </a:p>
      </dgm:t>
    </dgm:pt>
    <dgm:pt modelId="{7E4AE943-2866-4007-B561-F6CB8AA9F548}" type="parTrans" cxnId="{D498A0DC-4F4F-476B-88E4-2E05A0027C66}">
      <dgm:prSet/>
      <dgm:spPr/>
      <dgm:t>
        <a:bodyPr/>
        <a:lstStyle/>
        <a:p>
          <a:endParaRPr lang="pt-BR" sz="2400"/>
        </a:p>
      </dgm:t>
    </dgm:pt>
    <dgm:pt modelId="{11C7EFE3-8D2A-4B6E-9170-49CA5AC47A51}" type="sibTrans" cxnId="{D498A0DC-4F4F-476B-88E4-2E05A0027C66}">
      <dgm:prSet/>
      <dgm:spPr/>
      <dgm:t>
        <a:bodyPr/>
        <a:lstStyle/>
        <a:p>
          <a:endParaRPr lang="pt-BR" sz="2400"/>
        </a:p>
      </dgm:t>
    </dgm:pt>
    <dgm:pt modelId="{14297075-D371-4FD5-9501-4205D6BC8CB8}">
      <dgm:prSet custT="1"/>
      <dgm:spPr/>
      <dgm:t>
        <a:bodyPr/>
        <a:lstStyle/>
        <a:p>
          <a:r>
            <a:rPr lang="pt-BR" sz="2400"/>
            <a:t>Registro como capital subscrito e não integralizado</a:t>
          </a:r>
        </a:p>
      </dgm:t>
    </dgm:pt>
    <dgm:pt modelId="{ACE1AEF0-ABA0-4CEC-9AA6-A672C10ACF74}" type="parTrans" cxnId="{5EF2100C-AEA9-42A3-9CC7-735D20DE9A24}">
      <dgm:prSet/>
      <dgm:spPr/>
      <dgm:t>
        <a:bodyPr/>
        <a:lstStyle/>
        <a:p>
          <a:endParaRPr lang="pt-BR" sz="2400"/>
        </a:p>
      </dgm:t>
    </dgm:pt>
    <dgm:pt modelId="{DAAEC354-0919-443B-9152-D0D36A086D7B}" type="sibTrans" cxnId="{5EF2100C-AEA9-42A3-9CC7-735D20DE9A24}">
      <dgm:prSet/>
      <dgm:spPr/>
      <dgm:t>
        <a:bodyPr/>
        <a:lstStyle/>
        <a:p>
          <a:endParaRPr lang="pt-BR" sz="2400"/>
        </a:p>
      </dgm:t>
    </dgm:pt>
    <dgm:pt modelId="{F6AE1068-70B4-4CB7-82D1-5049577410DD}">
      <dgm:prSet custT="1"/>
      <dgm:spPr/>
      <dgm:t>
        <a:bodyPr/>
        <a:lstStyle/>
        <a:p>
          <a:r>
            <a:rPr lang="pt-BR" sz="2400" dirty="0"/>
            <a:t>Na medida em que há fornecimento dos bens/serviços, a startup registra a entrada desses (ativo se bens; despesa se serviços)</a:t>
          </a:r>
        </a:p>
      </dgm:t>
    </dgm:pt>
    <dgm:pt modelId="{34DE705C-4A41-43C6-BC76-486E00EC45A9}" type="parTrans" cxnId="{3AD8B0C4-BDC3-4FF9-ADBA-C120F39E0D2B}">
      <dgm:prSet/>
      <dgm:spPr/>
      <dgm:t>
        <a:bodyPr/>
        <a:lstStyle/>
        <a:p>
          <a:endParaRPr lang="pt-BR" sz="2400"/>
        </a:p>
      </dgm:t>
    </dgm:pt>
    <dgm:pt modelId="{93171127-B121-4A87-8F70-DF7BE6332C71}" type="sibTrans" cxnId="{3AD8B0C4-BDC3-4FF9-ADBA-C120F39E0D2B}">
      <dgm:prSet/>
      <dgm:spPr/>
      <dgm:t>
        <a:bodyPr/>
        <a:lstStyle/>
        <a:p>
          <a:endParaRPr lang="pt-BR" sz="2400"/>
        </a:p>
      </dgm:t>
    </dgm:pt>
    <dgm:pt modelId="{F2EE3EA5-B03B-4660-8C67-F54288ED83BF}">
      <dgm:prSet custT="1"/>
      <dgm:spPr/>
      <dgm:t>
        <a:bodyPr/>
        <a:lstStyle/>
        <a:p>
          <a:r>
            <a:rPr lang="pt-BR" sz="2400" dirty="0"/>
            <a:t>O valor a pagar por esses fornecimentos é utilizado para integralizar o capital</a:t>
          </a:r>
        </a:p>
      </dgm:t>
    </dgm:pt>
    <dgm:pt modelId="{E56B4420-0E5D-458B-9AB5-95B00141E684}" type="parTrans" cxnId="{9767C6D0-BEAE-4802-BAF8-0BE6503B50F5}">
      <dgm:prSet/>
      <dgm:spPr/>
      <dgm:t>
        <a:bodyPr/>
        <a:lstStyle/>
        <a:p>
          <a:endParaRPr lang="pt-BR" sz="2400"/>
        </a:p>
      </dgm:t>
    </dgm:pt>
    <dgm:pt modelId="{533A7755-16B8-4643-BF88-C6FE05193274}" type="sibTrans" cxnId="{9767C6D0-BEAE-4802-BAF8-0BE6503B50F5}">
      <dgm:prSet/>
      <dgm:spPr/>
      <dgm:t>
        <a:bodyPr/>
        <a:lstStyle/>
        <a:p>
          <a:endParaRPr lang="pt-BR" sz="2400"/>
        </a:p>
      </dgm:t>
    </dgm:pt>
    <dgm:pt modelId="{907ECCCF-8EBB-4195-95EF-5D92B2AEBCFD}">
      <dgm:prSet custT="1"/>
      <dgm:spPr/>
      <dgm:t>
        <a:bodyPr/>
        <a:lstStyle/>
        <a:p>
          <a:r>
            <a:rPr lang="pt-BR" sz="2400" dirty="0"/>
            <a:t>Em se tratando de serviços, se aplicável retenções na fonte (</a:t>
          </a:r>
          <a:r>
            <a:rPr lang="pt-BR" sz="2400" dirty="0" err="1"/>
            <a:t>IRFonte</a:t>
          </a:r>
          <a:r>
            <a:rPr lang="pt-BR" sz="2400" dirty="0"/>
            <a:t>, PIS/COFINS-Fonte, CSLL/Fonte), as retenções e recolhimentos devem ser realizadas pela startup</a:t>
          </a:r>
        </a:p>
      </dgm:t>
    </dgm:pt>
    <dgm:pt modelId="{25D0677A-0F73-4506-BE5C-22D9DE4E4E4A}" type="parTrans" cxnId="{D67A1CDB-A696-4EF9-9EA9-BA07486A5FF5}">
      <dgm:prSet/>
      <dgm:spPr/>
      <dgm:t>
        <a:bodyPr/>
        <a:lstStyle/>
        <a:p>
          <a:endParaRPr lang="pt-BR" sz="2400"/>
        </a:p>
      </dgm:t>
    </dgm:pt>
    <dgm:pt modelId="{CD36F980-2F46-47D7-A088-9D93B43ADBD6}" type="sibTrans" cxnId="{D67A1CDB-A696-4EF9-9EA9-BA07486A5FF5}">
      <dgm:prSet/>
      <dgm:spPr/>
      <dgm:t>
        <a:bodyPr/>
        <a:lstStyle/>
        <a:p>
          <a:endParaRPr lang="pt-BR" sz="2400"/>
        </a:p>
      </dgm:t>
    </dgm:pt>
    <dgm:pt modelId="{B687164E-4F6A-4158-8EBD-4A69DF07F9A7}" type="pres">
      <dgm:prSet presAssocID="{F6BA5B94-1A3B-401E-BA63-872AA04974AF}" presName="vert0" presStyleCnt="0">
        <dgm:presLayoutVars>
          <dgm:dir/>
          <dgm:animOne val="branch"/>
          <dgm:animLvl val="lvl"/>
        </dgm:presLayoutVars>
      </dgm:prSet>
      <dgm:spPr/>
    </dgm:pt>
    <dgm:pt modelId="{B4FD6464-1D5C-4F5D-ACFE-591EA1292A89}" type="pres">
      <dgm:prSet presAssocID="{37426F8A-F64D-4B86-BB3C-FED5A15EE0AA}" presName="thickLine" presStyleLbl="alignNode1" presStyleIdx="0" presStyleCnt="1"/>
      <dgm:spPr/>
    </dgm:pt>
    <dgm:pt modelId="{2F7F7879-AE60-4493-9B94-DB64BE3E5EB6}" type="pres">
      <dgm:prSet presAssocID="{37426F8A-F64D-4B86-BB3C-FED5A15EE0AA}" presName="horz1" presStyleCnt="0"/>
      <dgm:spPr/>
    </dgm:pt>
    <dgm:pt modelId="{6E17B052-2EF1-45BD-B690-A706EEDFC524}" type="pres">
      <dgm:prSet presAssocID="{37426F8A-F64D-4B86-BB3C-FED5A15EE0AA}" presName="tx1" presStyleLbl="revTx" presStyleIdx="0" presStyleCnt="5" custScaleX="57213"/>
      <dgm:spPr/>
    </dgm:pt>
    <dgm:pt modelId="{AEB9EEBF-DDCC-4F20-9BAA-F9E513AD2958}" type="pres">
      <dgm:prSet presAssocID="{37426F8A-F64D-4B86-BB3C-FED5A15EE0AA}" presName="vert1" presStyleCnt="0"/>
      <dgm:spPr/>
    </dgm:pt>
    <dgm:pt modelId="{E9DE79BF-A89F-4493-9AE9-696733366CB6}" type="pres">
      <dgm:prSet presAssocID="{14297075-D371-4FD5-9501-4205D6BC8CB8}" presName="vertSpace2a" presStyleCnt="0"/>
      <dgm:spPr/>
    </dgm:pt>
    <dgm:pt modelId="{304D20DE-6F49-4756-BEBB-D301A000CC92}" type="pres">
      <dgm:prSet presAssocID="{14297075-D371-4FD5-9501-4205D6BC8CB8}" presName="horz2" presStyleCnt="0"/>
      <dgm:spPr/>
    </dgm:pt>
    <dgm:pt modelId="{7DE5A89A-9650-4D1A-A9E3-8DF4FD72E9DB}" type="pres">
      <dgm:prSet presAssocID="{14297075-D371-4FD5-9501-4205D6BC8CB8}" presName="horzSpace2" presStyleCnt="0"/>
      <dgm:spPr/>
    </dgm:pt>
    <dgm:pt modelId="{2596D7F0-4610-4594-8CF9-B58349EDBB19}" type="pres">
      <dgm:prSet presAssocID="{14297075-D371-4FD5-9501-4205D6BC8CB8}" presName="tx2" presStyleLbl="revTx" presStyleIdx="1" presStyleCnt="5" custScaleX="112875"/>
      <dgm:spPr/>
    </dgm:pt>
    <dgm:pt modelId="{AD38E3CB-5447-49D1-93EE-C9090421D816}" type="pres">
      <dgm:prSet presAssocID="{14297075-D371-4FD5-9501-4205D6BC8CB8}" presName="vert2" presStyleCnt="0"/>
      <dgm:spPr/>
    </dgm:pt>
    <dgm:pt modelId="{2B937BA6-47D5-47D0-9507-516D088B3A76}" type="pres">
      <dgm:prSet presAssocID="{14297075-D371-4FD5-9501-4205D6BC8CB8}" presName="thinLine2b" presStyleLbl="callout" presStyleIdx="0" presStyleCnt="4"/>
      <dgm:spPr/>
    </dgm:pt>
    <dgm:pt modelId="{4D89D83C-ED3D-4843-9021-67DA0DAE7BDF}" type="pres">
      <dgm:prSet presAssocID="{14297075-D371-4FD5-9501-4205D6BC8CB8}" presName="vertSpace2b" presStyleCnt="0"/>
      <dgm:spPr/>
    </dgm:pt>
    <dgm:pt modelId="{35C7B319-E1D9-40BF-BFD2-0815A4625964}" type="pres">
      <dgm:prSet presAssocID="{F6AE1068-70B4-4CB7-82D1-5049577410DD}" presName="horz2" presStyleCnt="0"/>
      <dgm:spPr/>
    </dgm:pt>
    <dgm:pt modelId="{50DAB9F9-40EE-4A9A-B66D-598BB87BBDA3}" type="pres">
      <dgm:prSet presAssocID="{F6AE1068-70B4-4CB7-82D1-5049577410DD}" presName="horzSpace2" presStyleCnt="0"/>
      <dgm:spPr/>
    </dgm:pt>
    <dgm:pt modelId="{FDED004B-BE0E-42A0-B60D-891EB5B4D068}" type="pres">
      <dgm:prSet presAssocID="{F6AE1068-70B4-4CB7-82D1-5049577410DD}" presName="tx2" presStyleLbl="revTx" presStyleIdx="2" presStyleCnt="5" custScaleX="112875"/>
      <dgm:spPr/>
    </dgm:pt>
    <dgm:pt modelId="{03C125A4-CF8A-49F1-8645-A3850156CCB6}" type="pres">
      <dgm:prSet presAssocID="{F6AE1068-70B4-4CB7-82D1-5049577410DD}" presName="vert2" presStyleCnt="0"/>
      <dgm:spPr/>
    </dgm:pt>
    <dgm:pt modelId="{51FF662F-83FF-4156-9D8D-33EE7F88A53F}" type="pres">
      <dgm:prSet presAssocID="{F6AE1068-70B4-4CB7-82D1-5049577410DD}" presName="thinLine2b" presStyleLbl="callout" presStyleIdx="1" presStyleCnt="4"/>
      <dgm:spPr/>
    </dgm:pt>
    <dgm:pt modelId="{865ACA70-2152-4AB6-AB00-A36D4378B56F}" type="pres">
      <dgm:prSet presAssocID="{F6AE1068-70B4-4CB7-82D1-5049577410DD}" presName="vertSpace2b" presStyleCnt="0"/>
      <dgm:spPr/>
    </dgm:pt>
    <dgm:pt modelId="{3D0DD09F-8152-4E02-BAED-EE2D752882A6}" type="pres">
      <dgm:prSet presAssocID="{F2EE3EA5-B03B-4660-8C67-F54288ED83BF}" presName="horz2" presStyleCnt="0"/>
      <dgm:spPr/>
    </dgm:pt>
    <dgm:pt modelId="{A990999B-ACFE-448D-9C17-603C478ECE78}" type="pres">
      <dgm:prSet presAssocID="{F2EE3EA5-B03B-4660-8C67-F54288ED83BF}" presName="horzSpace2" presStyleCnt="0"/>
      <dgm:spPr/>
    </dgm:pt>
    <dgm:pt modelId="{CFCE6C35-97B8-4496-AF87-000157D4CA1E}" type="pres">
      <dgm:prSet presAssocID="{F2EE3EA5-B03B-4660-8C67-F54288ED83BF}" presName="tx2" presStyleLbl="revTx" presStyleIdx="3" presStyleCnt="5" custScaleX="112875"/>
      <dgm:spPr/>
    </dgm:pt>
    <dgm:pt modelId="{E226A839-4C03-42D5-83C2-F1B3EF134C70}" type="pres">
      <dgm:prSet presAssocID="{F2EE3EA5-B03B-4660-8C67-F54288ED83BF}" presName="vert2" presStyleCnt="0"/>
      <dgm:spPr/>
    </dgm:pt>
    <dgm:pt modelId="{02BB8148-0F09-4957-89CB-7AB2A43EEE3D}" type="pres">
      <dgm:prSet presAssocID="{F2EE3EA5-B03B-4660-8C67-F54288ED83BF}" presName="thinLine2b" presStyleLbl="callout" presStyleIdx="2" presStyleCnt="4"/>
      <dgm:spPr/>
    </dgm:pt>
    <dgm:pt modelId="{D56B6DE1-D102-422F-8E8F-82BDD81F466B}" type="pres">
      <dgm:prSet presAssocID="{F2EE3EA5-B03B-4660-8C67-F54288ED83BF}" presName="vertSpace2b" presStyleCnt="0"/>
      <dgm:spPr/>
    </dgm:pt>
    <dgm:pt modelId="{9DF8B0E2-4460-440A-9F48-9A55A0F35CE3}" type="pres">
      <dgm:prSet presAssocID="{907ECCCF-8EBB-4195-95EF-5D92B2AEBCFD}" presName="horz2" presStyleCnt="0"/>
      <dgm:spPr/>
    </dgm:pt>
    <dgm:pt modelId="{8F450EFB-57D2-4B2F-9E2C-A2F163894A8B}" type="pres">
      <dgm:prSet presAssocID="{907ECCCF-8EBB-4195-95EF-5D92B2AEBCFD}" presName="horzSpace2" presStyleCnt="0"/>
      <dgm:spPr/>
    </dgm:pt>
    <dgm:pt modelId="{A6B99210-59B4-4E4C-934F-0CB702C5E400}" type="pres">
      <dgm:prSet presAssocID="{907ECCCF-8EBB-4195-95EF-5D92B2AEBCFD}" presName="tx2" presStyleLbl="revTx" presStyleIdx="4" presStyleCnt="5" custScaleX="112875" custScaleY="120298"/>
      <dgm:spPr/>
    </dgm:pt>
    <dgm:pt modelId="{A4EE32D3-8FCE-4F89-A7FD-DCF288F1D984}" type="pres">
      <dgm:prSet presAssocID="{907ECCCF-8EBB-4195-95EF-5D92B2AEBCFD}" presName="vert2" presStyleCnt="0"/>
      <dgm:spPr/>
    </dgm:pt>
    <dgm:pt modelId="{664414CC-8140-4591-9B7F-B3790DFC6313}" type="pres">
      <dgm:prSet presAssocID="{907ECCCF-8EBB-4195-95EF-5D92B2AEBCFD}" presName="thinLine2b" presStyleLbl="callout" presStyleIdx="3" presStyleCnt="4"/>
      <dgm:spPr/>
    </dgm:pt>
    <dgm:pt modelId="{1D08E99A-54A1-4395-BF4A-C100E298521C}" type="pres">
      <dgm:prSet presAssocID="{907ECCCF-8EBB-4195-95EF-5D92B2AEBCFD}" presName="vertSpace2b" presStyleCnt="0"/>
      <dgm:spPr/>
    </dgm:pt>
  </dgm:ptLst>
  <dgm:cxnLst>
    <dgm:cxn modelId="{D79EA406-B51A-42D2-9E1F-F93892842264}" type="presOf" srcId="{F6BA5B94-1A3B-401E-BA63-872AA04974AF}" destId="{B687164E-4F6A-4158-8EBD-4A69DF07F9A7}" srcOrd="0" destOrd="0" presId="urn:microsoft.com/office/officeart/2008/layout/LinedList"/>
    <dgm:cxn modelId="{5EF2100C-AEA9-42A3-9CC7-735D20DE9A24}" srcId="{37426F8A-F64D-4B86-BB3C-FED5A15EE0AA}" destId="{14297075-D371-4FD5-9501-4205D6BC8CB8}" srcOrd="0" destOrd="0" parTransId="{ACE1AEF0-ABA0-4CEC-9AA6-A672C10ACF74}" sibTransId="{DAAEC354-0919-443B-9152-D0D36A086D7B}"/>
    <dgm:cxn modelId="{67107E1A-E12B-467E-8CA9-87E461BE8455}" type="presOf" srcId="{37426F8A-F64D-4B86-BB3C-FED5A15EE0AA}" destId="{6E17B052-2EF1-45BD-B690-A706EEDFC524}" srcOrd="0" destOrd="0" presId="urn:microsoft.com/office/officeart/2008/layout/LinedList"/>
    <dgm:cxn modelId="{D2991456-FA0F-43B8-90E6-0CBE49D2B42E}" type="presOf" srcId="{14297075-D371-4FD5-9501-4205D6BC8CB8}" destId="{2596D7F0-4610-4594-8CF9-B58349EDBB19}" srcOrd="0" destOrd="0" presId="urn:microsoft.com/office/officeart/2008/layout/LinedList"/>
    <dgm:cxn modelId="{3DC1F67A-97B5-4BE5-A52F-3A918E468BA0}" type="presOf" srcId="{F2EE3EA5-B03B-4660-8C67-F54288ED83BF}" destId="{CFCE6C35-97B8-4496-AF87-000157D4CA1E}" srcOrd="0" destOrd="0" presId="urn:microsoft.com/office/officeart/2008/layout/LinedList"/>
    <dgm:cxn modelId="{3AD8B0C4-BDC3-4FF9-ADBA-C120F39E0D2B}" srcId="{37426F8A-F64D-4B86-BB3C-FED5A15EE0AA}" destId="{F6AE1068-70B4-4CB7-82D1-5049577410DD}" srcOrd="1" destOrd="0" parTransId="{34DE705C-4A41-43C6-BC76-486E00EC45A9}" sibTransId="{93171127-B121-4A87-8F70-DF7BE6332C71}"/>
    <dgm:cxn modelId="{9767C6D0-BEAE-4802-BAF8-0BE6503B50F5}" srcId="{37426F8A-F64D-4B86-BB3C-FED5A15EE0AA}" destId="{F2EE3EA5-B03B-4660-8C67-F54288ED83BF}" srcOrd="2" destOrd="0" parTransId="{E56B4420-0E5D-458B-9AB5-95B00141E684}" sibTransId="{533A7755-16B8-4643-BF88-C6FE05193274}"/>
    <dgm:cxn modelId="{D67A1CDB-A696-4EF9-9EA9-BA07486A5FF5}" srcId="{37426F8A-F64D-4B86-BB3C-FED5A15EE0AA}" destId="{907ECCCF-8EBB-4195-95EF-5D92B2AEBCFD}" srcOrd="3" destOrd="0" parTransId="{25D0677A-0F73-4506-BE5C-22D9DE4E4E4A}" sibTransId="{CD36F980-2F46-47D7-A088-9D93B43ADBD6}"/>
    <dgm:cxn modelId="{D498A0DC-4F4F-476B-88E4-2E05A0027C66}" srcId="{F6BA5B94-1A3B-401E-BA63-872AA04974AF}" destId="{37426F8A-F64D-4B86-BB3C-FED5A15EE0AA}" srcOrd="0" destOrd="0" parTransId="{7E4AE943-2866-4007-B561-F6CB8AA9F548}" sibTransId="{11C7EFE3-8D2A-4B6E-9170-49CA5AC47A51}"/>
    <dgm:cxn modelId="{CBA14DE2-7B5D-4C27-9CA1-9DD742E11195}" type="presOf" srcId="{907ECCCF-8EBB-4195-95EF-5D92B2AEBCFD}" destId="{A6B99210-59B4-4E4C-934F-0CB702C5E400}" srcOrd="0" destOrd="0" presId="urn:microsoft.com/office/officeart/2008/layout/LinedList"/>
    <dgm:cxn modelId="{AA57F5F7-C9DB-43A0-9E22-DBCFA2287DB9}" type="presOf" srcId="{F6AE1068-70B4-4CB7-82D1-5049577410DD}" destId="{FDED004B-BE0E-42A0-B60D-891EB5B4D068}" srcOrd="0" destOrd="0" presId="urn:microsoft.com/office/officeart/2008/layout/LinedList"/>
    <dgm:cxn modelId="{58D9FC93-BD9B-4738-8147-322E9527C1C5}" type="presParOf" srcId="{B687164E-4F6A-4158-8EBD-4A69DF07F9A7}" destId="{B4FD6464-1D5C-4F5D-ACFE-591EA1292A89}" srcOrd="0" destOrd="0" presId="urn:microsoft.com/office/officeart/2008/layout/LinedList"/>
    <dgm:cxn modelId="{DFCA7B8F-0811-401E-8532-5DC8827CB9EF}" type="presParOf" srcId="{B687164E-4F6A-4158-8EBD-4A69DF07F9A7}" destId="{2F7F7879-AE60-4493-9B94-DB64BE3E5EB6}" srcOrd="1" destOrd="0" presId="urn:microsoft.com/office/officeart/2008/layout/LinedList"/>
    <dgm:cxn modelId="{CAD460D0-2D83-4B1E-8DFA-118613AF8977}" type="presParOf" srcId="{2F7F7879-AE60-4493-9B94-DB64BE3E5EB6}" destId="{6E17B052-2EF1-45BD-B690-A706EEDFC524}" srcOrd="0" destOrd="0" presId="urn:microsoft.com/office/officeart/2008/layout/LinedList"/>
    <dgm:cxn modelId="{7C98801A-AB17-4824-81D2-B8F3BA07B05C}" type="presParOf" srcId="{2F7F7879-AE60-4493-9B94-DB64BE3E5EB6}" destId="{AEB9EEBF-DDCC-4F20-9BAA-F9E513AD2958}" srcOrd="1" destOrd="0" presId="urn:microsoft.com/office/officeart/2008/layout/LinedList"/>
    <dgm:cxn modelId="{816DAB05-0339-4F13-BC2A-F6A5013C4C38}" type="presParOf" srcId="{AEB9EEBF-DDCC-4F20-9BAA-F9E513AD2958}" destId="{E9DE79BF-A89F-4493-9AE9-696733366CB6}" srcOrd="0" destOrd="0" presId="urn:microsoft.com/office/officeart/2008/layout/LinedList"/>
    <dgm:cxn modelId="{B66FB650-85A5-451B-BA9B-E46C5D516FA5}" type="presParOf" srcId="{AEB9EEBF-DDCC-4F20-9BAA-F9E513AD2958}" destId="{304D20DE-6F49-4756-BEBB-D301A000CC92}" srcOrd="1" destOrd="0" presId="urn:microsoft.com/office/officeart/2008/layout/LinedList"/>
    <dgm:cxn modelId="{8906D292-A543-4A65-AB18-40F78C627BFC}" type="presParOf" srcId="{304D20DE-6F49-4756-BEBB-D301A000CC92}" destId="{7DE5A89A-9650-4D1A-A9E3-8DF4FD72E9DB}" srcOrd="0" destOrd="0" presId="urn:microsoft.com/office/officeart/2008/layout/LinedList"/>
    <dgm:cxn modelId="{FFC1DB2A-B295-4558-9C2F-45F26C96EF25}" type="presParOf" srcId="{304D20DE-6F49-4756-BEBB-D301A000CC92}" destId="{2596D7F0-4610-4594-8CF9-B58349EDBB19}" srcOrd="1" destOrd="0" presId="urn:microsoft.com/office/officeart/2008/layout/LinedList"/>
    <dgm:cxn modelId="{B17B3830-EF47-4AB7-BDE6-FCC8B96C5E70}" type="presParOf" srcId="{304D20DE-6F49-4756-BEBB-D301A000CC92}" destId="{AD38E3CB-5447-49D1-93EE-C9090421D816}" srcOrd="2" destOrd="0" presId="urn:microsoft.com/office/officeart/2008/layout/LinedList"/>
    <dgm:cxn modelId="{E01810B2-DE42-48C3-89C2-DBDDC760A016}" type="presParOf" srcId="{AEB9EEBF-DDCC-4F20-9BAA-F9E513AD2958}" destId="{2B937BA6-47D5-47D0-9507-516D088B3A76}" srcOrd="2" destOrd="0" presId="urn:microsoft.com/office/officeart/2008/layout/LinedList"/>
    <dgm:cxn modelId="{7437BA7F-C66B-4291-A396-E1F475D47961}" type="presParOf" srcId="{AEB9EEBF-DDCC-4F20-9BAA-F9E513AD2958}" destId="{4D89D83C-ED3D-4843-9021-67DA0DAE7BDF}" srcOrd="3" destOrd="0" presId="urn:microsoft.com/office/officeart/2008/layout/LinedList"/>
    <dgm:cxn modelId="{36C63B3C-1525-4EF7-9A5A-1F41B3F76643}" type="presParOf" srcId="{AEB9EEBF-DDCC-4F20-9BAA-F9E513AD2958}" destId="{35C7B319-E1D9-40BF-BFD2-0815A4625964}" srcOrd="4" destOrd="0" presId="urn:microsoft.com/office/officeart/2008/layout/LinedList"/>
    <dgm:cxn modelId="{380279BE-DA2B-450B-8D7D-1291928D9C42}" type="presParOf" srcId="{35C7B319-E1D9-40BF-BFD2-0815A4625964}" destId="{50DAB9F9-40EE-4A9A-B66D-598BB87BBDA3}" srcOrd="0" destOrd="0" presId="urn:microsoft.com/office/officeart/2008/layout/LinedList"/>
    <dgm:cxn modelId="{773E1B03-6324-4755-BD10-4521AD585664}" type="presParOf" srcId="{35C7B319-E1D9-40BF-BFD2-0815A4625964}" destId="{FDED004B-BE0E-42A0-B60D-891EB5B4D068}" srcOrd="1" destOrd="0" presId="urn:microsoft.com/office/officeart/2008/layout/LinedList"/>
    <dgm:cxn modelId="{D5C0D48D-2545-4E9E-9772-A38345A5F57B}" type="presParOf" srcId="{35C7B319-E1D9-40BF-BFD2-0815A4625964}" destId="{03C125A4-CF8A-49F1-8645-A3850156CCB6}" srcOrd="2" destOrd="0" presId="urn:microsoft.com/office/officeart/2008/layout/LinedList"/>
    <dgm:cxn modelId="{2FC44FAE-C4FE-4B8B-91E9-7F29DAD782B4}" type="presParOf" srcId="{AEB9EEBF-DDCC-4F20-9BAA-F9E513AD2958}" destId="{51FF662F-83FF-4156-9D8D-33EE7F88A53F}" srcOrd="5" destOrd="0" presId="urn:microsoft.com/office/officeart/2008/layout/LinedList"/>
    <dgm:cxn modelId="{1E63FB32-5EF9-4DDC-8F60-3AB9B56211DC}" type="presParOf" srcId="{AEB9EEBF-DDCC-4F20-9BAA-F9E513AD2958}" destId="{865ACA70-2152-4AB6-AB00-A36D4378B56F}" srcOrd="6" destOrd="0" presId="urn:microsoft.com/office/officeart/2008/layout/LinedList"/>
    <dgm:cxn modelId="{79DA0CC5-A6FA-4B04-98B8-5A397E2A597A}" type="presParOf" srcId="{AEB9EEBF-DDCC-4F20-9BAA-F9E513AD2958}" destId="{3D0DD09F-8152-4E02-BAED-EE2D752882A6}" srcOrd="7" destOrd="0" presId="urn:microsoft.com/office/officeart/2008/layout/LinedList"/>
    <dgm:cxn modelId="{22EB0DBC-6698-4D4A-93DB-D1CB2B77B799}" type="presParOf" srcId="{3D0DD09F-8152-4E02-BAED-EE2D752882A6}" destId="{A990999B-ACFE-448D-9C17-603C478ECE78}" srcOrd="0" destOrd="0" presId="urn:microsoft.com/office/officeart/2008/layout/LinedList"/>
    <dgm:cxn modelId="{386F52DA-7E30-444D-9330-8964CFE08036}" type="presParOf" srcId="{3D0DD09F-8152-4E02-BAED-EE2D752882A6}" destId="{CFCE6C35-97B8-4496-AF87-000157D4CA1E}" srcOrd="1" destOrd="0" presId="urn:microsoft.com/office/officeart/2008/layout/LinedList"/>
    <dgm:cxn modelId="{55954057-B800-48C2-91F7-68A03A6B4081}" type="presParOf" srcId="{3D0DD09F-8152-4E02-BAED-EE2D752882A6}" destId="{E226A839-4C03-42D5-83C2-F1B3EF134C70}" srcOrd="2" destOrd="0" presId="urn:microsoft.com/office/officeart/2008/layout/LinedList"/>
    <dgm:cxn modelId="{6FB56BE2-03F8-40AF-824E-4CD9E129B5FE}" type="presParOf" srcId="{AEB9EEBF-DDCC-4F20-9BAA-F9E513AD2958}" destId="{02BB8148-0F09-4957-89CB-7AB2A43EEE3D}" srcOrd="8" destOrd="0" presId="urn:microsoft.com/office/officeart/2008/layout/LinedList"/>
    <dgm:cxn modelId="{59246E90-297C-4EA1-B110-5B322123484D}" type="presParOf" srcId="{AEB9EEBF-DDCC-4F20-9BAA-F9E513AD2958}" destId="{D56B6DE1-D102-422F-8E8F-82BDD81F466B}" srcOrd="9" destOrd="0" presId="urn:microsoft.com/office/officeart/2008/layout/LinedList"/>
    <dgm:cxn modelId="{73C662DB-142D-4322-8037-59B1C0FBBFAA}" type="presParOf" srcId="{AEB9EEBF-DDCC-4F20-9BAA-F9E513AD2958}" destId="{9DF8B0E2-4460-440A-9F48-9A55A0F35CE3}" srcOrd="10" destOrd="0" presId="urn:microsoft.com/office/officeart/2008/layout/LinedList"/>
    <dgm:cxn modelId="{7F3CF0E9-E425-48C6-BE5A-E6D0F5F9BC9A}" type="presParOf" srcId="{9DF8B0E2-4460-440A-9F48-9A55A0F35CE3}" destId="{8F450EFB-57D2-4B2F-9E2C-A2F163894A8B}" srcOrd="0" destOrd="0" presId="urn:microsoft.com/office/officeart/2008/layout/LinedList"/>
    <dgm:cxn modelId="{6A63E601-4E84-47D8-A869-1FC09CDAAA98}" type="presParOf" srcId="{9DF8B0E2-4460-440A-9F48-9A55A0F35CE3}" destId="{A6B99210-59B4-4E4C-934F-0CB702C5E400}" srcOrd="1" destOrd="0" presId="urn:microsoft.com/office/officeart/2008/layout/LinedList"/>
    <dgm:cxn modelId="{3B073F2A-A0DB-4514-9B07-8A362150C1A2}" type="presParOf" srcId="{9DF8B0E2-4460-440A-9F48-9A55A0F35CE3}" destId="{A4EE32D3-8FCE-4F89-A7FD-DCF288F1D984}" srcOrd="2" destOrd="0" presId="urn:microsoft.com/office/officeart/2008/layout/LinedList"/>
    <dgm:cxn modelId="{9F9F04BA-E469-4058-8A24-35FA5B9E4024}" type="presParOf" srcId="{AEB9EEBF-DDCC-4F20-9BAA-F9E513AD2958}" destId="{664414CC-8140-4591-9B7F-B3790DFC6313}" srcOrd="11" destOrd="0" presId="urn:microsoft.com/office/officeart/2008/layout/LinedList"/>
    <dgm:cxn modelId="{5A565058-F5D8-4312-BFAD-2061D7AF5F9B}" type="presParOf" srcId="{AEB9EEBF-DDCC-4F20-9BAA-F9E513AD2958}" destId="{1D08E99A-54A1-4395-BF4A-C100E298521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F32702-50ED-4F93-9192-45BBE8F7759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5C037B-6A05-44C5-A5F9-2E97388FE838}">
      <dgm:prSet custT="1"/>
      <dgm:spPr/>
      <dgm:t>
        <a:bodyPr/>
        <a:lstStyle/>
        <a:p>
          <a:r>
            <a:rPr lang="pt-BR" sz="2800"/>
            <a:t>Na investidora PJ brasileira</a:t>
          </a:r>
        </a:p>
      </dgm:t>
    </dgm:pt>
    <dgm:pt modelId="{D6AEF17A-0BA6-48FF-8D1B-8FE5B62EB763}" type="parTrans" cxnId="{256FD74E-3A2D-40D9-B4AB-CDB52DF9010E}">
      <dgm:prSet/>
      <dgm:spPr/>
      <dgm:t>
        <a:bodyPr/>
        <a:lstStyle/>
        <a:p>
          <a:endParaRPr lang="pt-BR" sz="2800"/>
        </a:p>
      </dgm:t>
    </dgm:pt>
    <dgm:pt modelId="{F218810F-F95A-4D16-A41E-886FA6DA19E8}" type="sibTrans" cxnId="{256FD74E-3A2D-40D9-B4AB-CDB52DF9010E}">
      <dgm:prSet/>
      <dgm:spPr/>
      <dgm:t>
        <a:bodyPr/>
        <a:lstStyle/>
        <a:p>
          <a:endParaRPr lang="pt-BR" sz="2800"/>
        </a:p>
      </dgm:t>
    </dgm:pt>
    <dgm:pt modelId="{98782378-5D16-4142-B7C6-F8903E1EACD4}">
      <dgm:prSet custT="1"/>
      <dgm:spPr/>
      <dgm:t>
        <a:bodyPr/>
        <a:lstStyle/>
        <a:p>
          <a:r>
            <a:rPr lang="pt-BR" sz="2800"/>
            <a:t>Registro das quotas adquiridas como investimento, e do capital a integralizar como passivo ou conta redutora do ativo </a:t>
          </a:r>
        </a:p>
      </dgm:t>
    </dgm:pt>
    <dgm:pt modelId="{D2795BE6-0739-47A1-8F30-1DFC59A154AC}" type="parTrans" cxnId="{6A2FF34A-4733-450F-8D57-32F4D77DA0C1}">
      <dgm:prSet/>
      <dgm:spPr/>
      <dgm:t>
        <a:bodyPr/>
        <a:lstStyle/>
        <a:p>
          <a:endParaRPr lang="pt-BR" sz="2800"/>
        </a:p>
      </dgm:t>
    </dgm:pt>
    <dgm:pt modelId="{16FAB8E4-D6CC-4B51-854C-DA96679D1C89}" type="sibTrans" cxnId="{6A2FF34A-4733-450F-8D57-32F4D77DA0C1}">
      <dgm:prSet/>
      <dgm:spPr/>
      <dgm:t>
        <a:bodyPr/>
        <a:lstStyle/>
        <a:p>
          <a:endParaRPr lang="pt-BR" sz="2800"/>
        </a:p>
      </dgm:t>
    </dgm:pt>
    <dgm:pt modelId="{C1A9963F-F188-4752-AFED-98325BA0AA24}">
      <dgm:prSet custT="1"/>
      <dgm:spPr/>
      <dgm:t>
        <a:bodyPr/>
        <a:lstStyle/>
        <a:p>
          <a:r>
            <a:rPr lang="pt-BR" sz="2800" dirty="0"/>
            <a:t>Fornecimento de bens/serviços registrado como receita bruta, com a aplicação da tributação correspondente </a:t>
          </a:r>
        </a:p>
      </dgm:t>
    </dgm:pt>
    <dgm:pt modelId="{E0DC972F-7F4E-44F8-8554-F05E00CC889A}" type="parTrans" cxnId="{59D67C61-8072-4F0F-A39C-A1F84A879E4B}">
      <dgm:prSet/>
      <dgm:spPr/>
      <dgm:t>
        <a:bodyPr/>
        <a:lstStyle/>
        <a:p>
          <a:endParaRPr lang="pt-BR" sz="2800"/>
        </a:p>
      </dgm:t>
    </dgm:pt>
    <dgm:pt modelId="{F5B95F11-B0C3-4A1E-BA09-F202B7D865C5}" type="sibTrans" cxnId="{59D67C61-8072-4F0F-A39C-A1F84A879E4B}">
      <dgm:prSet/>
      <dgm:spPr/>
      <dgm:t>
        <a:bodyPr/>
        <a:lstStyle/>
        <a:p>
          <a:endParaRPr lang="pt-BR" sz="2800"/>
        </a:p>
      </dgm:t>
    </dgm:pt>
    <dgm:pt modelId="{B0D9998A-7A2A-4C05-81EF-EEEDCCD75681}">
      <dgm:prSet custT="1"/>
      <dgm:spPr/>
      <dgm:t>
        <a:bodyPr/>
        <a:lstStyle/>
        <a:p>
          <a:r>
            <a:rPr lang="pt-BR" sz="2800"/>
            <a:t>Valores a receber por esses bens/serviços compensados com o passivo de capital a integralizar</a:t>
          </a:r>
        </a:p>
      </dgm:t>
    </dgm:pt>
    <dgm:pt modelId="{D3AB4F02-94CD-4044-ADEE-B60413588562}" type="parTrans" cxnId="{A2A670FE-15D9-401E-9628-4A2DB728771B}">
      <dgm:prSet/>
      <dgm:spPr/>
      <dgm:t>
        <a:bodyPr/>
        <a:lstStyle/>
        <a:p>
          <a:endParaRPr lang="pt-BR" sz="2800"/>
        </a:p>
      </dgm:t>
    </dgm:pt>
    <dgm:pt modelId="{20FDE453-B14B-4FE1-876F-558C7573B79E}" type="sibTrans" cxnId="{A2A670FE-15D9-401E-9628-4A2DB728771B}">
      <dgm:prSet/>
      <dgm:spPr/>
      <dgm:t>
        <a:bodyPr/>
        <a:lstStyle/>
        <a:p>
          <a:endParaRPr lang="pt-BR" sz="2800"/>
        </a:p>
      </dgm:t>
    </dgm:pt>
    <dgm:pt modelId="{BF5B32BA-CB61-4D70-8DCA-0F820EFFEC40}" type="pres">
      <dgm:prSet presAssocID="{51F32702-50ED-4F93-9192-45BBE8F77591}" presName="vert0" presStyleCnt="0">
        <dgm:presLayoutVars>
          <dgm:dir/>
          <dgm:animOne val="branch"/>
          <dgm:animLvl val="lvl"/>
        </dgm:presLayoutVars>
      </dgm:prSet>
      <dgm:spPr/>
    </dgm:pt>
    <dgm:pt modelId="{136CAEC9-05F9-4E7D-AE68-E01C3F9FE19D}" type="pres">
      <dgm:prSet presAssocID="{645C037B-6A05-44C5-A5F9-2E97388FE838}" presName="thickLine" presStyleLbl="alignNode1" presStyleIdx="0" presStyleCnt="1"/>
      <dgm:spPr/>
    </dgm:pt>
    <dgm:pt modelId="{9A08BBC1-A1AD-48FC-91A6-0092B2267AA8}" type="pres">
      <dgm:prSet presAssocID="{645C037B-6A05-44C5-A5F9-2E97388FE838}" presName="horz1" presStyleCnt="0"/>
      <dgm:spPr/>
    </dgm:pt>
    <dgm:pt modelId="{AA087966-B794-403E-BCCA-360808F455F9}" type="pres">
      <dgm:prSet presAssocID="{645C037B-6A05-44C5-A5F9-2E97388FE838}" presName="tx1" presStyleLbl="revTx" presStyleIdx="0" presStyleCnt="4"/>
      <dgm:spPr/>
    </dgm:pt>
    <dgm:pt modelId="{603D2191-677A-467C-9FC4-A33916DD77E7}" type="pres">
      <dgm:prSet presAssocID="{645C037B-6A05-44C5-A5F9-2E97388FE838}" presName="vert1" presStyleCnt="0"/>
      <dgm:spPr/>
    </dgm:pt>
    <dgm:pt modelId="{995509EB-56B3-4096-91EA-1C5803687CDC}" type="pres">
      <dgm:prSet presAssocID="{98782378-5D16-4142-B7C6-F8903E1EACD4}" presName="vertSpace2a" presStyleCnt="0"/>
      <dgm:spPr/>
    </dgm:pt>
    <dgm:pt modelId="{2DCA3FA6-843D-4FE1-87C4-AB046E2D3837}" type="pres">
      <dgm:prSet presAssocID="{98782378-5D16-4142-B7C6-F8903E1EACD4}" presName="horz2" presStyleCnt="0"/>
      <dgm:spPr/>
    </dgm:pt>
    <dgm:pt modelId="{9DA92534-FDB5-4D82-A3D1-596477EC36D8}" type="pres">
      <dgm:prSet presAssocID="{98782378-5D16-4142-B7C6-F8903E1EACD4}" presName="horzSpace2" presStyleCnt="0"/>
      <dgm:spPr/>
    </dgm:pt>
    <dgm:pt modelId="{DA8B5026-7000-41FE-9037-F39F7F28CF94}" type="pres">
      <dgm:prSet presAssocID="{98782378-5D16-4142-B7C6-F8903E1EACD4}" presName="tx2" presStyleLbl="revTx" presStyleIdx="1" presStyleCnt="4"/>
      <dgm:spPr/>
    </dgm:pt>
    <dgm:pt modelId="{D8582801-BAD6-48EF-BD72-67B909E3C40F}" type="pres">
      <dgm:prSet presAssocID="{98782378-5D16-4142-B7C6-F8903E1EACD4}" presName="vert2" presStyleCnt="0"/>
      <dgm:spPr/>
    </dgm:pt>
    <dgm:pt modelId="{D1D6C8E8-45E6-4A0A-949F-BC857B1A4B25}" type="pres">
      <dgm:prSet presAssocID="{98782378-5D16-4142-B7C6-F8903E1EACD4}" presName="thinLine2b" presStyleLbl="callout" presStyleIdx="0" presStyleCnt="3"/>
      <dgm:spPr/>
    </dgm:pt>
    <dgm:pt modelId="{BDA9039C-B585-4A0B-B19A-E211C8AF3DF5}" type="pres">
      <dgm:prSet presAssocID="{98782378-5D16-4142-B7C6-F8903E1EACD4}" presName="vertSpace2b" presStyleCnt="0"/>
      <dgm:spPr/>
    </dgm:pt>
    <dgm:pt modelId="{5C6FB8AD-6CE5-4B47-9DBF-E09998ADD5AB}" type="pres">
      <dgm:prSet presAssocID="{C1A9963F-F188-4752-AFED-98325BA0AA24}" presName="horz2" presStyleCnt="0"/>
      <dgm:spPr/>
    </dgm:pt>
    <dgm:pt modelId="{6493914C-9F74-4508-82F0-F57BB105C0C7}" type="pres">
      <dgm:prSet presAssocID="{C1A9963F-F188-4752-AFED-98325BA0AA24}" presName="horzSpace2" presStyleCnt="0"/>
      <dgm:spPr/>
    </dgm:pt>
    <dgm:pt modelId="{8500476A-3366-47A2-AC19-C57F658075FD}" type="pres">
      <dgm:prSet presAssocID="{C1A9963F-F188-4752-AFED-98325BA0AA24}" presName="tx2" presStyleLbl="revTx" presStyleIdx="2" presStyleCnt="4"/>
      <dgm:spPr/>
    </dgm:pt>
    <dgm:pt modelId="{54EFDB32-4810-4259-9D25-01FCE83A2303}" type="pres">
      <dgm:prSet presAssocID="{C1A9963F-F188-4752-AFED-98325BA0AA24}" presName="vert2" presStyleCnt="0"/>
      <dgm:spPr/>
    </dgm:pt>
    <dgm:pt modelId="{0DF2C3D6-D6CF-49CD-BF08-36347F83F874}" type="pres">
      <dgm:prSet presAssocID="{C1A9963F-F188-4752-AFED-98325BA0AA24}" presName="thinLine2b" presStyleLbl="callout" presStyleIdx="1" presStyleCnt="3"/>
      <dgm:spPr/>
    </dgm:pt>
    <dgm:pt modelId="{8F2E07DE-3A93-4356-A240-32481375A80D}" type="pres">
      <dgm:prSet presAssocID="{C1A9963F-F188-4752-AFED-98325BA0AA24}" presName="vertSpace2b" presStyleCnt="0"/>
      <dgm:spPr/>
    </dgm:pt>
    <dgm:pt modelId="{F3D65C97-DEFC-4D10-907F-2C2243D276E7}" type="pres">
      <dgm:prSet presAssocID="{B0D9998A-7A2A-4C05-81EF-EEEDCCD75681}" presName="horz2" presStyleCnt="0"/>
      <dgm:spPr/>
    </dgm:pt>
    <dgm:pt modelId="{E79C39BA-C188-4E3A-B703-09644DC5E43B}" type="pres">
      <dgm:prSet presAssocID="{B0D9998A-7A2A-4C05-81EF-EEEDCCD75681}" presName="horzSpace2" presStyleCnt="0"/>
      <dgm:spPr/>
    </dgm:pt>
    <dgm:pt modelId="{B21278D2-8731-4DFC-B58F-077C25B51F3B}" type="pres">
      <dgm:prSet presAssocID="{B0D9998A-7A2A-4C05-81EF-EEEDCCD75681}" presName="tx2" presStyleLbl="revTx" presStyleIdx="3" presStyleCnt="4"/>
      <dgm:spPr/>
    </dgm:pt>
    <dgm:pt modelId="{148C66D0-1375-4EA6-A214-D6052C5E693F}" type="pres">
      <dgm:prSet presAssocID="{B0D9998A-7A2A-4C05-81EF-EEEDCCD75681}" presName="vert2" presStyleCnt="0"/>
      <dgm:spPr/>
    </dgm:pt>
    <dgm:pt modelId="{C487122A-8A20-4385-AFDB-2A4127C3B319}" type="pres">
      <dgm:prSet presAssocID="{B0D9998A-7A2A-4C05-81EF-EEEDCCD75681}" presName="thinLine2b" presStyleLbl="callout" presStyleIdx="2" presStyleCnt="3"/>
      <dgm:spPr/>
    </dgm:pt>
    <dgm:pt modelId="{6B5F8C45-FEB4-465F-A0DA-6E9CF5AA7849}" type="pres">
      <dgm:prSet presAssocID="{B0D9998A-7A2A-4C05-81EF-EEEDCCD75681}" presName="vertSpace2b" presStyleCnt="0"/>
      <dgm:spPr/>
    </dgm:pt>
  </dgm:ptLst>
  <dgm:cxnLst>
    <dgm:cxn modelId="{B914AF25-1750-40A0-84EA-E06F5A91A248}" type="presOf" srcId="{C1A9963F-F188-4752-AFED-98325BA0AA24}" destId="{8500476A-3366-47A2-AC19-C57F658075FD}" srcOrd="0" destOrd="0" presId="urn:microsoft.com/office/officeart/2008/layout/LinedList"/>
    <dgm:cxn modelId="{2C17612B-A7A9-4105-9C05-15F1C6157E1A}" type="presOf" srcId="{B0D9998A-7A2A-4C05-81EF-EEEDCCD75681}" destId="{B21278D2-8731-4DFC-B58F-077C25B51F3B}" srcOrd="0" destOrd="0" presId="urn:microsoft.com/office/officeart/2008/layout/LinedList"/>
    <dgm:cxn modelId="{59D67C61-8072-4F0F-A39C-A1F84A879E4B}" srcId="{645C037B-6A05-44C5-A5F9-2E97388FE838}" destId="{C1A9963F-F188-4752-AFED-98325BA0AA24}" srcOrd="1" destOrd="0" parTransId="{E0DC972F-7F4E-44F8-8554-F05E00CC889A}" sibTransId="{F5B95F11-B0C3-4A1E-BA09-F202B7D865C5}"/>
    <dgm:cxn modelId="{6A2FF34A-4733-450F-8D57-32F4D77DA0C1}" srcId="{645C037B-6A05-44C5-A5F9-2E97388FE838}" destId="{98782378-5D16-4142-B7C6-F8903E1EACD4}" srcOrd="0" destOrd="0" parTransId="{D2795BE6-0739-47A1-8F30-1DFC59A154AC}" sibTransId="{16FAB8E4-D6CC-4B51-854C-DA96679D1C89}"/>
    <dgm:cxn modelId="{B5A0466D-729D-4A0B-A25B-BC4B5C24732E}" type="presOf" srcId="{98782378-5D16-4142-B7C6-F8903E1EACD4}" destId="{DA8B5026-7000-41FE-9037-F39F7F28CF94}" srcOrd="0" destOrd="0" presId="urn:microsoft.com/office/officeart/2008/layout/LinedList"/>
    <dgm:cxn modelId="{256FD74E-3A2D-40D9-B4AB-CDB52DF9010E}" srcId="{51F32702-50ED-4F93-9192-45BBE8F77591}" destId="{645C037B-6A05-44C5-A5F9-2E97388FE838}" srcOrd="0" destOrd="0" parTransId="{D6AEF17A-0BA6-48FF-8D1B-8FE5B62EB763}" sibTransId="{F218810F-F95A-4D16-A41E-886FA6DA19E8}"/>
    <dgm:cxn modelId="{2582C178-83CA-476E-ADCC-C9BB219C9858}" type="presOf" srcId="{51F32702-50ED-4F93-9192-45BBE8F77591}" destId="{BF5B32BA-CB61-4D70-8DCA-0F820EFFEC40}" srcOrd="0" destOrd="0" presId="urn:microsoft.com/office/officeart/2008/layout/LinedList"/>
    <dgm:cxn modelId="{0C9328BE-9834-4409-AD31-E31B1349438C}" type="presOf" srcId="{645C037B-6A05-44C5-A5F9-2E97388FE838}" destId="{AA087966-B794-403E-BCCA-360808F455F9}" srcOrd="0" destOrd="0" presId="urn:microsoft.com/office/officeart/2008/layout/LinedList"/>
    <dgm:cxn modelId="{A2A670FE-15D9-401E-9628-4A2DB728771B}" srcId="{645C037B-6A05-44C5-A5F9-2E97388FE838}" destId="{B0D9998A-7A2A-4C05-81EF-EEEDCCD75681}" srcOrd="2" destOrd="0" parTransId="{D3AB4F02-94CD-4044-ADEE-B60413588562}" sibTransId="{20FDE453-B14B-4FE1-876F-558C7573B79E}"/>
    <dgm:cxn modelId="{7A4A20AC-3393-4EC2-B330-F2B53EB283F3}" type="presParOf" srcId="{BF5B32BA-CB61-4D70-8DCA-0F820EFFEC40}" destId="{136CAEC9-05F9-4E7D-AE68-E01C3F9FE19D}" srcOrd="0" destOrd="0" presId="urn:microsoft.com/office/officeart/2008/layout/LinedList"/>
    <dgm:cxn modelId="{25398DB7-1937-4F89-8AA4-773250A3011A}" type="presParOf" srcId="{BF5B32BA-CB61-4D70-8DCA-0F820EFFEC40}" destId="{9A08BBC1-A1AD-48FC-91A6-0092B2267AA8}" srcOrd="1" destOrd="0" presId="urn:microsoft.com/office/officeart/2008/layout/LinedList"/>
    <dgm:cxn modelId="{D0531EC0-BF67-4AD8-B5A3-181A5815D380}" type="presParOf" srcId="{9A08BBC1-A1AD-48FC-91A6-0092B2267AA8}" destId="{AA087966-B794-403E-BCCA-360808F455F9}" srcOrd="0" destOrd="0" presId="urn:microsoft.com/office/officeart/2008/layout/LinedList"/>
    <dgm:cxn modelId="{A24F0C6B-1D33-48FF-8DE7-DDE55053E1EC}" type="presParOf" srcId="{9A08BBC1-A1AD-48FC-91A6-0092B2267AA8}" destId="{603D2191-677A-467C-9FC4-A33916DD77E7}" srcOrd="1" destOrd="0" presId="urn:microsoft.com/office/officeart/2008/layout/LinedList"/>
    <dgm:cxn modelId="{B92796E7-DDB2-4CD4-9932-3C56E955E8AD}" type="presParOf" srcId="{603D2191-677A-467C-9FC4-A33916DD77E7}" destId="{995509EB-56B3-4096-91EA-1C5803687CDC}" srcOrd="0" destOrd="0" presId="urn:microsoft.com/office/officeart/2008/layout/LinedList"/>
    <dgm:cxn modelId="{8F66A708-C41F-468A-8FE0-9B3945CD8079}" type="presParOf" srcId="{603D2191-677A-467C-9FC4-A33916DD77E7}" destId="{2DCA3FA6-843D-4FE1-87C4-AB046E2D3837}" srcOrd="1" destOrd="0" presId="urn:microsoft.com/office/officeart/2008/layout/LinedList"/>
    <dgm:cxn modelId="{FA40F474-4A22-43AE-9286-6454247B4C1F}" type="presParOf" srcId="{2DCA3FA6-843D-4FE1-87C4-AB046E2D3837}" destId="{9DA92534-FDB5-4D82-A3D1-596477EC36D8}" srcOrd="0" destOrd="0" presId="urn:microsoft.com/office/officeart/2008/layout/LinedList"/>
    <dgm:cxn modelId="{7CC23B31-01C3-4582-92F9-EE6108374B96}" type="presParOf" srcId="{2DCA3FA6-843D-4FE1-87C4-AB046E2D3837}" destId="{DA8B5026-7000-41FE-9037-F39F7F28CF94}" srcOrd="1" destOrd="0" presId="urn:microsoft.com/office/officeart/2008/layout/LinedList"/>
    <dgm:cxn modelId="{5B8873D8-6CEB-4CB6-A213-D3F9B773DEE5}" type="presParOf" srcId="{2DCA3FA6-843D-4FE1-87C4-AB046E2D3837}" destId="{D8582801-BAD6-48EF-BD72-67B909E3C40F}" srcOrd="2" destOrd="0" presId="urn:microsoft.com/office/officeart/2008/layout/LinedList"/>
    <dgm:cxn modelId="{23E63978-7498-4081-8597-C2B9523A2A52}" type="presParOf" srcId="{603D2191-677A-467C-9FC4-A33916DD77E7}" destId="{D1D6C8E8-45E6-4A0A-949F-BC857B1A4B25}" srcOrd="2" destOrd="0" presId="urn:microsoft.com/office/officeart/2008/layout/LinedList"/>
    <dgm:cxn modelId="{E62F1FF1-7536-44CC-B2BD-7EAFA304A104}" type="presParOf" srcId="{603D2191-677A-467C-9FC4-A33916DD77E7}" destId="{BDA9039C-B585-4A0B-B19A-E211C8AF3DF5}" srcOrd="3" destOrd="0" presId="urn:microsoft.com/office/officeart/2008/layout/LinedList"/>
    <dgm:cxn modelId="{DDA1C568-74B6-4D21-9733-C619EFEC8CD3}" type="presParOf" srcId="{603D2191-677A-467C-9FC4-A33916DD77E7}" destId="{5C6FB8AD-6CE5-4B47-9DBF-E09998ADD5AB}" srcOrd="4" destOrd="0" presId="urn:microsoft.com/office/officeart/2008/layout/LinedList"/>
    <dgm:cxn modelId="{8FE6DFA7-B936-477A-9C9E-ED84A2070CBE}" type="presParOf" srcId="{5C6FB8AD-6CE5-4B47-9DBF-E09998ADD5AB}" destId="{6493914C-9F74-4508-82F0-F57BB105C0C7}" srcOrd="0" destOrd="0" presId="urn:microsoft.com/office/officeart/2008/layout/LinedList"/>
    <dgm:cxn modelId="{03BEE033-9E7B-4789-A398-5BC2CDDD65C1}" type="presParOf" srcId="{5C6FB8AD-6CE5-4B47-9DBF-E09998ADD5AB}" destId="{8500476A-3366-47A2-AC19-C57F658075FD}" srcOrd="1" destOrd="0" presId="urn:microsoft.com/office/officeart/2008/layout/LinedList"/>
    <dgm:cxn modelId="{B3EB628F-FD64-48DF-8C9E-4ED5EDDA0358}" type="presParOf" srcId="{5C6FB8AD-6CE5-4B47-9DBF-E09998ADD5AB}" destId="{54EFDB32-4810-4259-9D25-01FCE83A2303}" srcOrd="2" destOrd="0" presId="urn:microsoft.com/office/officeart/2008/layout/LinedList"/>
    <dgm:cxn modelId="{1401B381-5402-428B-90FA-32B182F2016B}" type="presParOf" srcId="{603D2191-677A-467C-9FC4-A33916DD77E7}" destId="{0DF2C3D6-D6CF-49CD-BF08-36347F83F874}" srcOrd="5" destOrd="0" presId="urn:microsoft.com/office/officeart/2008/layout/LinedList"/>
    <dgm:cxn modelId="{1C6DD451-8104-40D5-9CCB-4F33FBF9BA78}" type="presParOf" srcId="{603D2191-677A-467C-9FC4-A33916DD77E7}" destId="{8F2E07DE-3A93-4356-A240-32481375A80D}" srcOrd="6" destOrd="0" presId="urn:microsoft.com/office/officeart/2008/layout/LinedList"/>
    <dgm:cxn modelId="{9D34EE17-BC40-456B-B282-CA5D1CD6583E}" type="presParOf" srcId="{603D2191-677A-467C-9FC4-A33916DD77E7}" destId="{F3D65C97-DEFC-4D10-907F-2C2243D276E7}" srcOrd="7" destOrd="0" presId="urn:microsoft.com/office/officeart/2008/layout/LinedList"/>
    <dgm:cxn modelId="{75429EDE-89DA-4C06-85EE-5479CCF3F302}" type="presParOf" srcId="{F3D65C97-DEFC-4D10-907F-2C2243D276E7}" destId="{E79C39BA-C188-4E3A-B703-09644DC5E43B}" srcOrd="0" destOrd="0" presId="urn:microsoft.com/office/officeart/2008/layout/LinedList"/>
    <dgm:cxn modelId="{138B86B5-02BC-4ED1-95A0-7B2CC5BD7AC1}" type="presParOf" srcId="{F3D65C97-DEFC-4D10-907F-2C2243D276E7}" destId="{B21278D2-8731-4DFC-B58F-077C25B51F3B}" srcOrd="1" destOrd="0" presId="urn:microsoft.com/office/officeart/2008/layout/LinedList"/>
    <dgm:cxn modelId="{99C2A608-8CC7-48A7-BC86-8732B7B18833}" type="presParOf" srcId="{F3D65C97-DEFC-4D10-907F-2C2243D276E7}" destId="{148C66D0-1375-4EA6-A214-D6052C5E693F}" srcOrd="2" destOrd="0" presId="urn:microsoft.com/office/officeart/2008/layout/LinedList"/>
    <dgm:cxn modelId="{AFC46B89-96F2-4801-9856-1A8C55500C1F}" type="presParOf" srcId="{603D2191-677A-467C-9FC4-A33916DD77E7}" destId="{C487122A-8A20-4385-AFDB-2A4127C3B319}" srcOrd="8" destOrd="0" presId="urn:microsoft.com/office/officeart/2008/layout/LinedList"/>
    <dgm:cxn modelId="{321A246F-359C-49FB-900D-273A14E26069}" type="presParOf" srcId="{603D2191-677A-467C-9FC4-A33916DD77E7}" destId="{6B5F8C45-FEB4-465F-A0DA-6E9CF5AA784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5FE24F-E01F-4E45-8033-4C0EF70857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C3E9364-DB47-4140-BE57-03FF93900FEE}">
      <dgm:prSet/>
      <dgm:spPr/>
      <dgm:t>
        <a:bodyPr/>
        <a:lstStyle/>
        <a:p>
          <a:r>
            <a:rPr lang="pt-BR"/>
            <a:t>Investidores-anjo – investidores em </a:t>
          </a:r>
          <a:r>
            <a:rPr lang="pt-BR" i="1"/>
            <a:t>start-ups</a:t>
          </a:r>
          <a:r>
            <a:rPr lang="pt-BR"/>
            <a:t> com faturamento de até R$ 16MM por ano, entre outros requisitos</a:t>
          </a:r>
        </a:p>
      </dgm:t>
    </dgm:pt>
    <dgm:pt modelId="{7D3D6FEF-5B6F-4D11-BE32-67171017A90A}" type="parTrans" cxnId="{B4184069-F98B-4C20-BBBD-3A764A7ACC03}">
      <dgm:prSet/>
      <dgm:spPr/>
      <dgm:t>
        <a:bodyPr/>
        <a:lstStyle/>
        <a:p>
          <a:endParaRPr lang="pt-BR"/>
        </a:p>
      </dgm:t>
    </dgm:pt>
    <dgm:pt modelId="{456351AB-2318-4173-A7E7-025CA256BB9A}" type="sibTrans" cxnId="{B4184069-F98B-4C20-BBBD-3A764A7ACC03}">
      <dgm:prSet/>
      <dgm:spPr/>
      <dgm:t>
        <a:bodyPr/>
        <a:lstStyle/>
        <a:p>
          <a:endParaRPr lang="pt-BR"/>
        </a:p>
      </dgm:t>
    </dgm:pt>
    <dgm:pt modelId="{45D2367B-D6A7-47E2-98DA-F0114B53A7D1}">
      <dgm:prSet/>
      <dgm:spPr/>
      <dgm:t>
        <a:bodyPr/>
        <a:lstStyle/>
        <a:p>
          <a:r>
            <a:rPr lang="pt-BR"/>
            <a:t>Modalidades de investimento</a:t>
          </a:r>
        </a:p>
      </dgm:t>
    </dgm:pt>
    <dgm:pt modelId="{67F7575A-F4C8-4010-A72E-EE701FADAB64}" type="parTrans" cxnId="{6125A42E-0665-4CFB-8E49-888172A4CBC6}">
      <dgm:prSet/>
      <dgm:spPr/>
      <dgm:t>
        <a:bodyPr/>
        <a:lstStyle/>
        <a:p>
          <a:endParaRPr lang="pt-BR"/>
        </a:p>
      </dgm:t>
    </dgm:pt>
    <dgm:pt modelId="{365D81C4-8BC9-4018-A5C4-C11E9929ACCA}" type="sibTrans" cxnId="{6125A42E-0665-4CFB-8E49-888172A4CBC6}">
      <dgm:prSet/>
      <dgm:spPr/>
      <dgm:t>
        <a:bodyPr/>
        <a:lstStyle/>
        <a:p>
          <a:endParaRPr lang="pt-BR"/>
        </a:p>
      </dgm:t>
    </dgm:pt>
    <dgm:pt modelId="{B7FEF8CC-2E5C-4F79-8945-F8FADDF4F3EE}">
      <dgm:prSet/>
      <dgm:spPr/>
      <dgm:t>
        <a:bodyPr/>
        <a:lstStyle/>
        <a:p>
          <a:r>
            <a:rPr lang="pt-BR"/>
            <a:t>Capital </a:t>
          </a:r>
        </a:p>
      </dgm:t>
    </dgm:pt>
    <dgm:pt modelId="{DC60CD32-A940-41B1-A05C-EBB3C2F28134}" type="parTrans" cxnId="{F959C0F7-71B9-456A-AFF9-56A39D6C4D73}">
      <dgm:prSet/>
      <dgm:spPr/>
      <dgm:t>
        <a:bodyPr/>
        <a:lstStyle/>
        <a:p>
          <a:endParaRPr lang="pt-BR"/>
        </a:p>
      </dgm:t>
    </dgm:pt>
    <dgm:pt modelId="{9F79B539-54F4-4841-9978-3513D584E5F4}" type="sibTrans" cxnId="{F959C0F7-71B9-456A-AFF9-56A39D6C4D73}">
      <dgm:prSet/>
      <dgm:spPr/>
      <dgm:t>
        <a:bodyPr/>
        <a:lstStyle/>
        <a:p>
          <a:endParaRPr lang="pt-BR"/>
        </a:p>
      </dgm:t>
    </dgm:pt>
    <dgm:pt modelId="{7BC9FF89-27CC-4D79-9B33-0CA227BAB224}">
      <dgm:prSet/>
      <dgm:spPr/>
      <dgm:t>
        <a:bodyPr/>
        <a:lstStyle/>
        <a:p>
          <a:r>
            <a:rPr lang="pt-BR" dirty="0"/>
            <a:t>Opção de subscrição de ações/quotas</a:t>
          </a:r>
        </a:p>
      </dgm:t>
    </dgm:pt>
    <dgm:pt modelId="{42FD381A-F6F7-4B69-B809-F70ACF29A5CD}" type="parTrans" cxnId="{F5CA536D-0013-4254-86BC-BE9A18C0F27D}">
      <dgm:prSet/>
      <dgm:spPr/>
      <dgm:t>
        <a:bodyPr/>
        <a:lstStyle/>
        <a:p>
          <a:endParaRPr lang="pt-BR"/>
        </a:p>
      </dgm:t>
    </dgm:pt>
    <dgm:pt modelId="{EE1220AA-D99A-4169-8B1B-B3C3EEEB42FD}" type="sibTrans" cxnId="{F5CA536D-0013-4254-86BC-BE9A18C0F27D}">
      <dgm:prSet/>
      <dgm:spPr/>
      <dgm:t>
        <a:bodyPr/>
        <a:lstStyle/>
        <a:p>
          <a:endParaRPr lang="pt-BR"/>
        </a:p>
      </dgm:t>
    </dgm:pt>
    <dgm:pt modelId="{9BE5B485-0F82-43BB-BE55-EC68151A1790}">
      <dgm:prSet/>
      <dgm:spPr/>
      <dgm:t>
        <a:bodyPr/>
        <a:lstStyle/>
        <a:p>
          <a:r>
            <a:rPr lang="pt-BR" dirty="0"/>
            <a:t>Opção de compra de ações/quotas</a:t>
          </a:r>
        </a:p>
      </dgm:t>
    </dgm:pt>
    <dgm:pt modelId="{2378C09E-8665-41DE-8D5A-34F107BE3293}" type="parTrans" cxnId="{BD899595-D08D-4E54-9616-3C6AD5C0A0C8}">
      <dgm:prSet/>
      <dgm:spPr/>
      <dgm:t>
        <a:bodyPr/>
        <a:lstStyle/>
        <a:p>
          <a:endParaRPr lang="pt-BR"/>
        </a:p>
      </dgm:t>
    </dgm:pt>
    <dgm:pt modelId="{2549F87C-A024-4C3B-84B2-F201CCED4244}" type="sibTrans" cxnId="{BD899595-D08D-4E54-9616-3C6AD5C0A0C8}">
      <dgm:prSet/>
      <dgm:spPr/>
      <dgm:t>
        <a:bodyPr/>
        <a:lstStyle/>
        <a:p>
          <a:endParaRPr lang="pt-BR"/>
        </a:p>
      </dgm:t>
    </dgm:pt>
    <dgm:pt modelId="{25263E26-9DD6-4DE2-891E-D55793CC30C5}">
      <dgm:prSet/>
      <dgm:spPr/>
      <dgm:t>
        <a:bodyPr/>
        <a:lstStyle/>
        <a:p>
          <a:r>
            <a:rPr lang="pt-BR"/>
            <a:t>Debêntures conversíveis (S.A.)</a:t>
          </a:r>
        </a:p>
      </dgm:t>
    </dgm:pt>
    <dgm:pt modelId="{0AB03405-3D49-4246-9481-C1586B7A37ED}" type="parTrans" cxnId="{ED5CBAE3-9486-42EA-8747-B2BB07A68FCC}">
      <dgm:prSet/>
      <dgm:spPr/>
      <dgm:t>
        <a:bodyPr/>
        <a:lstStyle/>
        <a:p>
          <a:endParaRPr lang="pt-BR"/>
        </a:p>
      </dgm:t>
    </dgm:pt>
    <dgm:pt modelId="{3EE1088F-A06B-4FC7-B67A-02CB57114FED}" type="sibTrans" cxnId="{ED5CBAE3-9486-42EA-8747-B2BB07A68FCC}">
      <dgm:prSet/>
      <dgm:spPr/>
      <dgm:t>
        <a:bodyPr/>
        <a:lstStyle/>
        <a:p>
          <a:endParaRPr lang="pt-BR"/>
        </a:p>
      </dgm:t>
    </dgm:pt>
    <dgm:pt modelId="{BC377D26-2F5B-4E51-913B-BD95DDBB47ED}">
      <dgm:prSet/>
      <dgm:spPr/>
      <dgm:t>
        <a:bodyPr/>
        <a:lstStyle/>
        <a:p>
          <a:r>
            <a:rPr lang="pt-BR"/>
            <a:t>Mútuo conversível em participação societária</a:t>
          </a:r>
        </a:p>
      </dgm:t>
    </dgm:pt>
    <dgm:pt modelId="{4D2E65D3-F2EF-4AB2-9F81-0ACBC9BCF6CE}" type="parTrans" cxnId="{FA724DD1-AAD3-49D9-8589-1ED917451E6D}">
      <dgm:prSet/>
      <dgm:spPr/>
      <dgm:t>
        <a:bodyPr/>
        <a:lstStyle/>
        <a:p>
          <a:endParaRPr lang="pt-BR"/>
        </a:p>
      </dgm:t>
    </dgm:pt>
    <dgm:pt modelId="{39C44211-B753-4998-967B-B488F8E001DD}" type="sibTrans" cxnId="{FA724DD1-AAD3-49D9-8589-1ED917451E6D}">
      <dgm:prSet/>
      <dgm:spPr/>
      <dgm:t>
        <a:bodyPr/>
        <a:lstStyle/>
        <a:p>
          <a:endParaRPr lang="pt-BR"/>
        </a:p>
      </dgm:t>
    </dgm:pt>
    <dgm:pt modelId="{50BA6328-CE58-4335-B715-83B58E7C4697}">
      <dgm:prSet/>
      <dgm:spPr/>
      <dgm:t>
        <a:bodyPr/>
        <a:lstStyle/>
        <a:p>
          <a:r>
            <a:rPr lang="pt-BR"/>
            <a:t>Sociedade em conta de participação (SCP)</a:t>
          </a:r>
        </a:p>
      </dgm:t>
    </dgm:pt>
    <dgm:pt modelId="{37C3D397-38C9-4D15-969E-E3F89F5BB707}" type="parTrans" cxnId="{F0AC8002-7708-4241-9ABF-54EF2FC1A1FF}">
      <dgm:prSet/>
      <dgm:spPr/>
      <dgm:t>
        <a:bodyPr/>
        <a:lstStyle/>
        <a:p>
          <a:endParaRPr lang="pt-BR"/>
        </a:p>
      </dgm:t>
    </dgm:pt>
    <dgm:pt modelId="{CD915BAB-420F-432E-89AC-FE189B61F5AB}" type="sibTrans" cxnId="{F0AC8002-7708-4241-9ABF-54EF2FC1A1FF}">
      <dgm:prSet/>
      <dgm:spPr/>
      <dgm:t>
        <a:bodyPr/>
        <a:lstStyle/>
        <a:p>
          <a:endParaRPr lang="pt-BR"/>
        </a:p>
      </dgm:t>
    </dgm:pt>
    <dgm:pt modelId="{7B6A801C-EFD0-40BB-8150-C1CBC045999D}">
      <dgm:prSet/>
      <dgm:spPr/>
      <dgm:t>
        <a:bodyPr/>
        <a:lstStyle/>
        <a:p>
          <a:r>
            <a:rPr lang="pt-BR" dirty="0"/>
            <a:t>Contrato de investimento-anjo, com prazo máximo de 7 anos</a:t>
          </a:r>
        </a:p>
      </dgm:t>
    </dgm:pt>
    <dgm:pt modelId="{A260D094-FC71-44C7-92AB-CC45CC1BE41E}" type="parTrans" cxnId="{254CBD46-61D8-4053-953E-8873F67E1206}">
      <dgm:prSet/>
      <dgm:spPr/>
      <dgm:t>
        <a:bodyPr/>
        <a:lstStyle/>
        <a:p>
          <a:endParaRPr lang="pt-BR"/>
        </a:p>
      </dgm:t>
    </dgm:pt>
    <dgm:pt modelId="{B3A1D119-BBAB-4BA5-83CF-D4ED27FE76CB}" type="sibTrans" cxnId="{254CBD46-61D8-4053-953E-8873F67E1206}">
      <dgm:prSet/>
      <dgm:spPr/>
      <dgm:t>
        <a:bodyPr/>
        <a:lstStyle/>
        <a:p>
          <a:endParaRPr lang="pt-BR"/>
        </a:p>
      </dgm:t>
    </dgm:pt>
    <dgm:pt modelId="{AC511003-3673-47E6-9EB7-22D930A3D546}" type="pres">
      <dgm:prSet presAssocID="{B35FE24F-E01F-4E45-8033-4C0EF7085707}" presName="linear" presStyleCnt="0">
        <dgm:presLayoutVars>
          <dgm:animLvl val="lvl"/>
          <dgm:resizeHandles val="exact"/>
        </dgm:presLayoutVars>
      </dgm:prSet>
      <dgm:spPr/>
    </dgm:pt>
    <dgm:pt modelId="{920AE1C1-33C3-400D-AA48-E91359051C06}" type="pres">
      <dgm:prSet presAssocID="{1C3E9364-DB47-4140-BE57-03FF93900F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140A2B-8076-410B-B517-A9B12AF9B172}" type="pres">
      <dgm:prSet presAssocID="{456351AB-2318-4173-A7E7-025CA256BB9A}" presName="spacer" presStyleCnt="0"/>
      <dgm:spPr/>
    </dgm:pt>
    <dgm:pt modelId="{234938CA-F481-41B3-81B5-EFE85644BD3B}" type="pres">
      <dgm:prSet presAssocID="{45D2367B-D6A7-47E2-98DA-F0114B53A7D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9037359-9319-4060-BF5C-141B320ABFA5}" type="pres">
      <dgm:prSet presAssocID="{45D2367B-D6A7-47E2-98DA-F0114B53A7D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0AC8002-7708-4241-9ABF-54EF2FC1A1FF}" srcId="{45D2367B-D6A7-47E2-98DA-F0114B53A7D1}" destId="{50BA6328-CE58-4335-B715-83B58E7C4697}" srcOrd="5" destOrd="0" parTransId="{37C3D397-38C9-4D15-969E-E3F89F5BB707}" sibTransId="{CD915BAB-420F-432E-89AC-FE189B61F5AB}"/>
    <dgm:cxn modelId="{CF1B2E17-0198-464D-8D7E-6388A4C62C06}" type="presOf" srcId="{45D2367B-D6A7-47E2-98DA-F0114B53A7D1}" destId="{234938CA-F481-41B3-81B5-EFE85644BD3B}" srcOrd="0" destOrd="0" presId="urn:microsoft.com/office/officeart/2005/8/layout/vList2"/>
    <dgm:cxn modelId="{F88E6319-93C6-46B5-BA80-FEEA4BF8FC6E}" type="presOf" srcId="{9BE5B485-0F82-43BB-BE55-EC68151A1790}" destId="{A9037359-9319-4060-BF5C-141B320ABFA5}" srcOrd="0" destOrd="2" presId="urn:microsoft.com/office/officeart/2005/8/layout/vList2"/>
    <dgm:cxn modelId="{6125A42E-0665-4CFB-8E49-888172A4CBC6}" srcId="{B35FE24F-E01F-4E45-8033-4C0EF7085707}" destId="{45D2367B-D6A7-47E2-98DA-F0114B53A7D1}" srcOrd="1" destOrd="0" parTransId="{67F7575A-F4C8-4010-A72E-EE701FADAB64}" sibTransId="{365D81C4-8BC9-4018-A5C4-C11E9929ACCA}"/>
    <dgm:cxn modelId="{498F3A46-B8C7-40B8-8B15-38E7D0D646B5}" type="presOf" srcId="{50BA6328-CE58-4335-B715-83B58E7C4697}" destId="{A9037359-9319-4060-BF5C-141B320ABFA5}" srcOrd="0" destOrd="5" presId="urn:microsoft.com/office/officeart/2005/8/layout/vList2"/>
    <dgm:cxn modelId="{254CBD46-61D8-4053-953E-8873F67E1206}" srcId="{45D2367B-D6A7-47E2-98DA-F0114B53A7D1}" destId="{7B6A801C-EFD0-40BB-8150-C1CBC045999D}" srcOrd="6" destOrd="0" parTransId="{A260D094-FC71-44C7-92AB-CC45CC1BE41E}" sibTransId="{B3A1D119-BBAB-4BA5-83CF-D4ED27FE76CB}"/>
    <dgm:cxn modelId="{B4184069-F98B-4C20-BBBD-3A764A7ACC03}" srcId="{B35FE24F-E01F-4E45-8033-4C0EF7085707}" destId="{1C3E9364-DB47-4140-BE57-03FF93900FEE}" srcOrd="0" destOrd="0" parTransId="{7D3D6FEF-5B6F-4D11-BE32-67171017A90A}" sibTransId="{456351AB-2318-4173-A7E7-025CA256BB9A}"/>
    <dgm:cxn modelId="{F5CA536D-0013-4254-86BC-BE9A18C0F27D}" srcId="{45D2367B-D6A7-47E2-98DA-F0114B53A7D1}" destId="{7BC9FF89-27CC-4D79-9B33-0CA227BAB224}" srcOrd="1" destOrd="0" parTransId="{42FD381A-F6F7-4B69-B809-F70ACF29A5CD}" sibTransId="{EE1220AA-D99A-4169-8B1B-B3C3EEEB42FD}"/>
    <dgm:cxn modelId="{4CED8574-64C1-444E-84E4-FBCE0E59AAF7}" type="presOf" srcId="{BC377D26-2F5B-4E51-913B-BD95DDBB47ED}" destId="{A9037359-9319-4060-BF5C-141B320ABFA5}" srcOrd="0" destOrd="4" presId="urn:microsoft.com/office/officeart/2005/8/layout/vList2"/>
    <dgm:cxn modelId="{8A834E8E-D04F-4967-B9D2-AD4C8192C372}" type="presOf" srcId="{7BC9FF89-27CC-4D79-9B33-0CA227BAB224}" destId="{A9037359-9319-4060-BF5C-141B320ABFA5}" srcOrd="0" destOrd="1" presId="urn:microsoft.com/office/officeart/2005/8/layout/vList2"/>
    <dgm:cxn modelId="{308C0691-3BCD-47F3-A3EA-FDE73861643C}" type="presOf" srcId="{25263E26-9DD6-4DE2-891E-D55793CC30C5}" destId="{A9037359-9319-4060-BF5C-141B320ABFA5}" srcOrd="0" destOrd="3" presId="urn:microsoft.com/office/officeart/2005/8/layout/vList2"/>
    <dgm:cxn modelId="{BD899595-D08D-4E54-9616-3C6AD5C0A0C8}" srcId="{45D2367B-D6A7-47E2-98DA-F0114B53A7D1}" destId="{9BE5B485-0F82-43BB-BE55-EC68151A1790}" srcOrd="2" destOrd="0" parTransId="{2378C09E-8665-41DE-8D5A-34F107BE3293}" sibTransId="{2549F87C-A024-4C3B-84B2-F201CCED4244}"/>
    <dgm:cxn modelId="{AD477CAD-F187-4274-9E0D-60E2E2044F17}" type="presOf" srcId="{1C3E9364-DB47-4140-BE57-03FF93900FEE}" destId="{920AE1C1-33C3-400D-AA48-E91359051C06}" srcOrd="0" destOrd="0" presId="urn:microsoft.com/office/officeart/2005/8/layout/vList2"/>
    <dgm:cxn modelId="{FA724DD1-AAD3-49D9-8589-1ED917451E6D}" srcId="{45D2367B-D6A7-47E2-98DA-F0114B53A7D1}" destId="{BC377D26-2F5B-4E51-913B-BD95DDBB47ED}" srcOrd="4" destOrd="0" parTransId="{4D2E65D3-F2EF-4AB2-9F81-0ACBC9BCF6CE}" sibTransId="{39C44211-B753-4998-967B-B488F8E001DD}"/>
    <dgm:cxn modelId="{BC0D69DB-2069-4C63-99F9-FF6F38A32403}" type="presOf" srcId="{B7FEF8CC-2E5C-4F79-8945-F8FADDF4F3EE}" destId="{A9037359-9319-4060-BF5C-141B320ABFA5}" srcOrd="0" destOrd="0" presId="urn:microsoft.com/office/officeart/2005/8/layout/vList2"/>
    <dgm:cxn modelId="{ED5CBAE3-9486-42EA-8747-B2BB07A68FCC}" srcId="{45D2367B-D6A7-47E2-98DA-F0114B53A7D1}" destId="{25263E26-9DD6-4DE2-891E-D55793CC30C5}" srcOrd="3" destOrd="0" parTransId="{0AB03405-3D49-4246-9481-C1586B7A37ED}" sibTransId="{3EE1088F-A06B-4FC7-B67A-02CB57114FED}"/>
    <dgm:cxn modelId="{08321CE7-506D-4665-9E6B-3A9980999CE2}" type="presOf" srcId="{B35FE24F-E01F-4E45-8033-4C0EF7085707}" destId="{AC511003-3673-47E6-9EB7-22D930A3D546}" srcOrd="0" destOrd="0" presId="urn:microsoft.com/office/officeart/2005/8/layout/vList2"/>
    <dgm:cxn modelId="{73A2B4F3-B96B-4A30-BEBD-A8D0855F2E7A}" type="presOf" srcId="{7B6A801C-EFD0-40BB-8150-C1CBC045999D}" destId="{A9037359-9319-4060-BF5C-141B320ABFA5}" srcOrd="0" destOrd="6" presId="urn:microsoft.com/office/officeart/2005/8/layout/vList2"/>
    <dgm:cxn modelId="{F959C0F7-71B9-456A-AFF9-56A39D6C4D73}" srcId="{45D2367B-D6A7-47E2-98DA-F0114B53A7D1}" destId="{B7FEF8CC-2E5C-4F79-8945-F8FADDF4F3EE}" srcOrd="0" destOrd="0" parTransId="{DC60CD32-A940-41B1-A05C-EBB3C2F28134}" sibTransId="{9F79B539-54F4-4841-9978-3513D584E5F4}"/>
    <dgm:cxn modelId="{D7FB1F47-D964-4718-9034-D21AD41DE3C0}" type="presParOf" srcId="{AC511003-3673-47E6-9EB7-22D930A3D546}" destId="{920AE1C1-33C3-400D-AA48-E91359051C06}" srcOrd="0" destOrd="0" presId="urn:microsoft.com/office/officeart/2005/8/layout/vList2"/>
    <dgm:cxn modelId="{63FCB24B-2EDF-467D-B0BF-DB4BF5F0A887}" type="presParOf" srcId="{AC511003-3673-47E6-9EB7-22D930A3D546}" destId="{83140A2B-8076-410B-B517-A9B12AF9B172}" srcOrd="1" destOrd="0" presId="urn:microsoft.com/office/officeart/2005/8/layout/vList2"/>
    <dgm:cxn modelId="{789D152C-8BFE-4638-AA83-53758D7973AA}" type="presParOf" srcId="{AC511003-3673-47E6-9EB7-22D930A3D546}" destId="{234938CA-F481-41B3-81B5-EFE85644BD3B}" srcOrd="2" destOrd="0" presId="urn:microsoft.com/office/officeart/2005/8/layout/vList2"/>
    <dgm:cxn modelId="{825EC4CB-AD70-48EE-AC62-6D81606A1C76}" type="presParOf" srcId="{AC511003-3673-47E6-9EB7-22D930A3D546}" destId="{A9037359-9319-4060-BF5C-141B320ABF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643685-0410-45AD-8E59-8C1AE3360C1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D22B6E18-F290-4833-9FC1-6F7EF8FF81AF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Formas de investimento</a:t>
          </a:r>
        </a:p>
      </dgm:t>
    </dgm:pt>
    <dgm:pt modelId="{7CF85A8A-6105-46C7-80DA-382888FB6653}" type="parTrans" cxnId="{A542983F-070C-43AF-BAF4-9503C4B507CF}">
      <dgm:prSet/>
      <dgm:spPr/>
      <dgm:t>
        <a:bodyPr/>
        <a:lstStyle/>
        <a:p>
          <a:endParaRPr lang="pt-BR" b="1"/>
        </a:p>
      </dgm:t>
    </dgm:pt>
    <dgm:pt modelId="{1E640A8F-4C20-4112-99F4-0295314F6FF1}" type="sibTrans" cxnId="{A542983F-070C-43AF-BAF4-9503C4B507CF}">
      <dgm:prSet/>
      <dgm:spPr/>
      <dgm:t>
        <a:bodyPr/>
        <a:lstStyle/>
        <a:p>
          <a:endParaRPr lang="pt-BR" b="1"/>
        </a:p>
      </dgm:t>
    </dgm:pt>
    <dgm:pt modelId="{BB33E441-B121-4F4D-8B34-66838A7F45AA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Capital</a:t>
          </a:r>
        </a:p>
      </dgm:t>
    </dgm:pt>
    <dgm:pt modelId="{EF148BC2-682F-4790-B60A-71E03CA063CE}" type="parTrans" cxnId="{BAD9E8B8-38F1-4C24-B9F4-54EC34E98C52}">
      <dgm:prSet/>
      <dgm:spPr/>
      <dgm:t>
        <a:bodyPr/>
        <a:lstStyle/>
        <a:p>
          <a:endParaRPr lang="pt-BR" b="1"/>
        </a:p>
      </dgm:t>
    </dgm:pt>
    <dgm:pt modelId="{EFDA0686-5BA4-49A1-B067-EBBA97F1C5CE}" type="sibTrans" cxnId="{BAD9E8B8-38F1-4C24-B9F4-54EC34E98C52}">
      <dgm:prSet/>
      <dgm:spPr/>
      <dgm:t>
        <a:bodyPr/>
        <a:lstStyle/>
        <a:p>
          <a:endParaRPr lang="pt-BR" b="1"/>
        </a:p>
      </dgm:t>
    </dgm:pt>
    <dgm:pt modelId="{70A8E2E6-AEDB-47AD-A7EF-E5AC16BE4C8F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Dívida </a:t>
          </a:r>
        </a:p>
      </dgm:t>
    </dgm:pt>
    <dgm:pt modelId="{6D005233-ED6B-4A6C-83C8-BC571F531F7A}" type="parTrans" cxnId="{FB6CAC66-9C2A-4028-B53B-09E7C476FA29}">
      <dgm:prSet/>
      <dgm:spPr/>
      <dgm:t>
        <a:bodyPr/>
        <a:lstStyle/>
        <a:p>
          <a:endParaRPr lang="pt-BR" b="1"/>
        </a:p>
      </dgm:t>
    </dgm:pt>
    <dgm:pt modelId="{B4EDE4CF-4CCF-49EA-AA49-169761A2E9D0}" type="sibTrans" cxnId="{FB6CAC66-9C2A-4028-B53B-09E7C476FA29}">
      <dgm:prSet/>
      <dgm:spPr/>
      <dgm:t>
        <a:bodyPr/>
        <a:lstStyle/>
        <a:p>
          <a:endParaRPr lang="pt-BR" b="1"/>
        </a:p>
      </dgm:t>
    </dgm:pt>
    <dgm:pt modelId="{B763FF46-A572-4646-A6F0-F14259A44823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Conversível em ações</a:t>
          </a:r>
        </a:p>
      </dgm:t>
    </dgm:pt>
    <dgm:pt modelId="{3248BDA5-06D5-4533-8A1F-B95A97AF9B2D}" type="parTrans" cxnId="{C58B0AA0-08EA-4B80-B51A-56B7D721F498}">
      <dgm:prSet/>
      <dgm:spPr/>
      <dgm:t>
        <a:bodyPr/>
        <a:lstStyle/>
        <a:p>
          <a:endParaRPr lang="pt-BR" b="1"/>
        </a:p>
      </dgm:t>
    </dgm:pt>
    <dgm:pt modelId="{04A0F6C2-0430-4897-B793-620A929EF4B4}" type="sibTrans" cxnId="{C58B0AA0-08EA-4B80-B51A-56B7D721F498}">
      <dgm:prSet/>
      <dgm:spPr/>
      <dgm:t>
        <a:bodyPr/>
        <a:lstStyle/>
        <a:p>
          <a:endParaRPr lang="pt-BR" b="1"/>
        </a:p>
      </dgm:t>
    </dgm:pt>
    <dgm:pt modelId="{DCD6657A-ADBD-44C3-8E0B-AC656211B41B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Não-conversível </a:t>
          </a:r>
        </a:p>
      </dgm:t>
    </dgm:pt>
    <dgm:pt modelId="{14F2F7F5-61E2-4191-ADB9-29FDEF9A0749}" type="parTrans" cxnId="{FA902194-D1AE-40AF-AC05-81E9F57A31CA}">
      <dgm:prSet/>
      <dgm:spPr/>
      <dgm:t>
        <a:bodyPr/>
        <a:lstStyle/>
        <a:p>
          <a:endParaRPr lang="pt-BR" b="1"/>
        </a:p>
      </dgm:t>
    </dgm:pt>
    <dgm:pt modelId="{A7CE38BC-6170-4E06-AE40-597517676FC6}" type="sibTrans" cxnId="{FA902194-D1AE-40AF-AC05-81E9F57A31CA}">
      <dgm:prSet/>
      <dgm:spPr/>
      <dgm:t>
        <a:bodyPr/>
        <a:lstStyle/>
        <a:p>
          <a:endParaRPr lang="pt-BR" b="1"/>
        </a:p>
      </dgm:t>
    </dgm:pt>
    <dgm:pt modelId="{36FD6B3F-4142-43E4-8E91-B969BE5961BE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Remuneração com dividendos/JCP</a:t>
          </a:r>
        </a:p>
      </dgm:t>
    </dgm:pt>
    <dgm:pt modelId="{CBA0F14B-C719-4C2D-B5AF-7365440FB58C}" type="parTrans" cxnId="{51AEAD00-1415-4C17-B86F-00737AAD4A4B}">
      <dgm:prSet/>
      <dgm:spPr/>
      <dgm:t>
        <a:bodyPr/>
        <a:lstStyle/>
        <a:p>
          <a:endParaRPr lang="pt-BR" b="1"/>
        </a:p>
      </dgm:t>
    </dgm:pt>
    <dgm:pt modelId="{090978D5-2959-4D96-A038-A97E7A82B117}" type="sibTrans" cxnId="{51AEAD00-1415-4C17-B86F-00737AAD4A4B}">
      <dgm:prSet/>
      <dgm:spPr/>
      <dgm:t>
        <a:bodyPr/>
        <a:lstStyle/>
        <a:p>
          <a:endParaRPr lang="pt-BR" b="1"/>
        </a:p>
      </dgm:t>
    </dgm:pt>
    <dgm:pt modelId="{17D1FF5E-7939-49EA-8B12-46C005B7672F}">
      <dgm:prSet phldrT="[Texto]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pt-BR" b="1" dirty="0"/>
            <a:t>Remuneração com juros e/ou participação nos lucros  </a:t>
          </a:r>
        </a:p>
      </dgm:t>
    </dgm:pt>
    <dgm:pt modelId="{C04370C5-C788-4F3B-889F-603BFF05ADB6}" type="parTrans" cxnId="{1E5565DF-EE49-406B-9D85-537EDEABA64C}">
      <dgm:prSet/>
      <dgm:spPr/>
      <dgm:t>
        <a:bodyPr/>
        <a:lstStyle/>
        <a:p>
          <a:endParaRPr lang="pt-BR" b="1"/>
        </a:p>
      </dgm:t>
    </dgm:pt>
    <dgm:pt modelId="{ECC1F1D5-7747-4CA5-A5FD-E0C612D819FD}" type="sibTrans" cxnId="{1E5565DF-EE49-406B-9D85-537EDEABA64C}">
      <dgm:prSet/>
      <dgm:spPr/>
      <dgm:t>
        <a:bodyPr/>
        <a:lstStyle/>
        <a:p>
          <a:endParaRPr lang="pt-BR" b="1"/>
        </a:p>
      </dgm:t>
    </dgm:pt>
    <dgm:pt modelId="{E5F03DCB-A410-4E41-8F3E-E44819796519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b="1" dirty="0"/>
            <a:t>Remuneração com juros</a:t>
          </a:r>
        </a:p>
      </dgm:t>
    </dgm:pt>
    <dgm:pt modelId="{DC36D6C4-7A68-4028-8944-6A3481B0A06D}" type="parTrans" cxnId="{EB834BD4-2A61-46FD-AEDA-F859D0173E68}">
      <dgm:prSet/>
      <dgm:spPr/>
      <dgm:t>
        <a:bodyPr/>
        <a:lstStyle/>
        <a:p>
          <a:endParaRPr lang="pt-BR" b="1"/>
        </a:p>
      </dgm:t>
    </dgm:pt>
    <dgm:pt modelId="{B39658AE-CD7F-46BC-8C04-2634AC7DFBA1}" type="sibTrans" cxnId="{EB834BD4-2A61-46FD-AEDA-F859D0173E68}">
      <dgm:prSet/>
      <dgm:spPr/>
      <dgm:t>
        <a:bodyPr/>
        <a:lstStyle/>
        <a:p>
          <a:endParaRPr lang="pt-BR" b="1"/>
        </a:p>
      </dgm:t>
    </dgm:pt>
    <dgm:pt modelId="{02E3684D-8EC6-4382-8E1A-CC4DF80DE8E2}" type="pres">
      <dgm:prSet presAssocID="{BE643685-0410-45AD-8E59-8C1AE3360C1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CEA7CA3-3556-40D5-957A-2C9BB028BAC0}" type="pres">
      <dgm:prSet presAssocID="{D22B6E18-F290-4833-9FC1-6F7EF8FF81AF}" presName="root1" presStyleCnt="0"/>
      <dgm:spPr/>
    </dgm:pt>
    <dgm:pt modelId="{06EE23DB-3344-4F98-BB96-374C86492F30}" type="pres">
      <dgm:prSet presAssocID="{D22B6E18-F290-4833-9FC1-6F7EF8FF81AF}" presName="LevelOneTextNode" presStyleLbl="node0" presStyleIdx="0" presStyleCnt="1">
        <dgm:presLayoutVars>
          <dgm:chPref val="3"/>
        </dgm:presLayoutVars>
      </dgm:prSet>
      <dgm:spPr/>
    </dgm:pt>
    <dgm:pt modelId="{2E285C4C-D4E4-400C-9DA8-2E17B19832A2}" type="pres">
      <dgm:prSet presAssocID="{D22B6E18-F290-4833-9FC1-6F7EF8FF81AF}" presName="level2hierChild" presStyleCnt="0"/>
      <dgm:spPr/>
    </dgm:pt>
    <dgm:pt modelId="{957850DF-B7C3-4BE1-90D1-88AFEE3D0441}" type="pres">
      <dgm:prSet presAssocID="{EF148BC2-682F-4790-B60A-71E03CA063CE}" presName="conn2-1" presStyleLbl="parChTrans1D2" presStyleIdx="0" presStyleCnt="2"/>
      <dgm:spPr/>
    </dgm:pt>
    <dgm:pt modelId="{962B24D4-954F-416B-82EF-F75F6FA49196}" type="pres">
      <dgm:prSet presAssocID="{EF148BC2-682F-4790-B60A-71E03CA063CE}" presName="connTx" presStyleLbl="parChTrans1D2" presStyleIdx="0" presStyleCnt="2"/>
      <dgm:spPr/>
    </dgm:pt>
    <dgm:pt modelId="{A909DF6A-9EB3-4765-A162-DCCAB40D823D}" type="pres">
      <dgm:prSet presAssocID="{BB33E441-B121-4F4D-8B34-66838A7F45AA}" presName="root2" presStyleCnt="0"/>
      <dgm:spPr/>
    </dgm:pt>
    <dgm:pt modelId="{63309EDD-931B-415C-AF13-663945F4107B}" type="pres">
      <dgm:prSet presAssocID="{BB33E441-B121-4F4D-8B34-66838A7F45AA}" presName="LevelTwoTextNode" presStyleLbl="node2" presStyleIdx="0" presStyleCnt="2">
        <dgm:presLayoutVars>
          <dgm:chPref val="3"/>
        </dgm:presLayoutVars>
      </dgm:prSet>
      <dgm:spPr/>
    </dgm:pt>
    <dgm:pt modelId="{ABC6F0DA-0F5B-4498-9729-F284639A7700}" type="pres">
      <dgm:prSet presAssocID="{BB33E441-B121-4F4D-8B34-66838A7F45AA}" presName="level3hierChild" presStyleCnt="0"/>
      <dgm:spPr/>
    </dgm:pt>
    <dgm:pt modelId="{18FCAC89-EEF9-412D-B9D7-D7CE594AD9C5}" type="pres">
      <dgm:prSet presAssocID="{CBA0F14B-C719-4C2D-B5AF-7365440FB58C}" presName="conn2-1" presStyleLbl="parChTrans1D3" presStyleIdx="0" presStyleCnt="3"/>
      <dgm:spPr/>
    </dgm:pt>
    <dgm:pt modelId="{000A5A7E-4DA5-4DCC-8D09-8465D106559A}" type="pres">
      <dgm:prSet presAssocID="{CBA0F14B-C719-4C2D-B5AF-7365440FB58C}" presName="connTx" presStyleLbl="parChTrans1D3" presStyleIdx="0" presStyleCnt="3"/>
      <dgm:spPr/>
    </dgm:pt>
    <dgm:pt modelId="{378EA98C-9F6F-44C9-9F92-DC98FB5DDA7D}" type="pres">
      <dgm:prSet presAssocID="{36FD6B3F-4142-43E4-8E91-B969BE5961BE}" presName="root2" presStyleCnt="0"/>
      <dgm:spPr/>
    </dgm:pt>
    <dgm:pt modelId="{3DC63DCF-DBB7-40F9-93B3-63E3E39D7E05}" type="pres">
      <dgm:prSet presAssocID="{36FD6B3F-4142-43E4-8E91-B969BE5961BE}" presName="LevelTwoTextNode" presStyleLbl="node3" presStyleIdx="0" presStyleCnt="3">
        <dgm:presLayoutVars>
          <dgm:chPref val="3"/>
        </dgm:presLayoutVars>
      </dgm:prSet>
      <dgm:spPr/>
    </dgm:pt>
    <dgm:pt modelId="{99EE3E3A-3814-43A6-99AF-C1E6E6116E2C}" type="pres">
      <dgm:prSet presAssocID="{36FD6B3F-4142-43E4-8E91-B969BE5961BE}" presName="level3hierChild" presStyleCnt="0"/>
      <dgm:spPr/>
    </dgm:pt>
    <dgm:pt modelId="{85C9288F-D6E9-430A-BAFC-82777C3AAD97}" type="pres">
      <dgm:prSet presAssocID="{6D005233-ED6B-4A6C-83C8-BC571F531F7A}" presName="conn2-1" presStyleLbl="parChTrans1D2" presStyleIdx="1" presStyleCnt="2"/>
      <dgm:spPr/>
    </dgm:pt>
    <dgm:pt modelId="{D054D43C-C2E9-4F28-8483-A6C9326FD753}" type="pres">
      <dgm:prSet presAssocID="{6D005233-ED6B-4A6C-83C8-BC571F531F7A}" presName="connTx" presStyleLbl="parChTrans1D2" presStyleIdx="1" presStyleCnt="2"/>
      <dgm:spPr/>
    </dgm:pt>
    <dgm:pt modelId="{C95093EF-0657-4D8B-A7EE-F909EFB5C1F3}" type="pres">
      <dgm:prSet presAssocID="{70A8E2E6-AEDB-47AD-A7EF-E5AC16BE4C8F}" presName="root2" presStyleCnt="0"/>
      <dgm:spPr/>
    </dgm:pt>
    <dgm:pt modelId="{2CCAC4AC-703E-4E1E-A43A-E772FBB1C693}" type="pres">
      <dgm:prSet presAssocID="{70A8E2E6-AEDB-47AD-A7EF-E5AC16BE4C8F}" presName="LevelTwoTextNode" presStyleLbl="node2" presStyleIdx="1" presStyleCnt="2">
        <dgm:presLayoutVars>
          <dgm:chPref val="3"/>
        </dgm:presLayoutVars>
      </dgm:prSet>
      <dgm:spPr/>
    </dgm:pt>
    <dgm:pt modelId="{8270DA49-007F-4FDC-926C-3661DE75673B}" type="pres">
      <dgm:prSet presAssocID="{70A8E2E6-AEDB-47AD-A7EF-E5AC16BE4C8F}" presName="level3hierChild" presStyleCnt="0"/>
      <dgm:spPr/>
    </dgm:pt>
    <dgm:pt modelId="{388C2D68-C7AD-4A18-A9F7-FFB436EC4706}" type="pres">
      <dgm:prSet presAssocID="{3248BDA5-06D5-4533-8A1F-B95A97AF9B2D}" presName="conn2-1" presStyleLbl="parChTrans1D3" presStyleIdx="1" presStyleCnt="3"/>
      <dgm:spPr/>
    </dgm:pt>
    <dgm:pt modelId="{341D1F8B-97DB-4EC3-A7BA-9143B1775F16}" type="pres">
      <dgm:prSet presAssocID="{3248BDA5-06D5-4533-8A1F-B95A97AF9B2D}" presName="connTx" presStyleLbl="parChTrans1D3" presStyleIdx="1" presStyleCnt="3"/>
      <dgm:spPr/>
    </dgm:pt>
    <dgm:pt modelId="{1F37C9BA-477D-4283-A61D-2037B46189EE}" type="pres">
      <dgm:prSet presAssocID="{B763FF46-A572-4646-A6F0-F14259A44823}" presName="root2" presStyleCnt="0"/>
      <dgm:spPr/>
    </dgm:pt>
    <dgm:pt modelId="{20B60DD3-D258-4423-A573-E8456F399EE7}" type="pres">
      <dgm:prSet presAssocID="{B763FF46-A572-4646-A6F0-F14259A44823}" presName="LevelTwoTextNode" presStyleLbl="node3" presStyleIdx="1" presStyleCnt="3">
        <dgm:presLayoutVars>
          <dgm:chPref val="3"/>
        </dgm:presLayoutVars>
      </dgm:prSet>
      <dgm:spPr/>
    </dgm:pt>
    <dgm:pt modelId="{B7ED245F-5CAC-4C65-9BDB-560858AFE306}" type="pres">
      <dgm:prSet presAssocID="{B763FF46-A572-4646-A6F0-F14259A44823}" presName="level3hierChild" presStyleCnt="0"/>
      <dgm:spPr/>
    </dgm:pt>
    <dgm:pt modelId="{7D3C84F4-E448-4FDB-9F3F-340DC132E646}" type="pres">
      <dgm:prSet presAssocID="{C04370C5-C788-4F3B-889F-603BFF05ADB6}" presName="conn2-1" presStyleLbl="parChTrans1D4" presStyleIdx="0" presStyleCnt="2"/>
      <dgm:spPr/>
    </dgm:pt>
    <dgm:pt modelId="{8D033B46-B976-45DD-930F-C629A4DDE0D5}" type="pres">
      <dgm:prSet presAssocID="{C04370C5-C788-4F3B-889F-603BFF05ADB6}" presName="connTx" presStyleLbl="parChTrans1D4" presStyleIdx="0" presStyleCnt="2"/>
      <dgm:spPr/>
    </dgm:pt>
    <dgm:pt modelId="{E7393688-9F44-4EAF-999B-13B77D16F77C}" type="pres">
      <dgm:prSet presAssocID="{17D1FF5E-7939-49EA-8B12-46C005B7672F}" presName="root2" presStyleCnt="0"/>
      <dgm:spPr/>
    </dgm:pt>
    <dgm:pt modelId="{EA658450-A450-4333-A16E-C50FC45E18C1}" type="pres">
      <dgm:prSet presAssocID="{17D1FF5E-7939-49EA-8B12-46C005B7672F}" presName="LevelTwoTextNode" presStyleLbl="node4" presStyleIdx="0" presStyleCnt="2">
        <dgm:presLayoutVars>
          <dgm:chPref val="3"/>
        </dgm:presLayoutVars>
      </dgm:prSet>
      <dgm:spPr/>
    </dgm:pt>
    <dgm:pt modelId="{82CE6FDB-B6DB-4BFD-9B81-66E077982C42}" type="pres">
      <dgm:prSet presAssocID="{17D1FF5E-7939-49EA-8B12-46C005B7672F}" presName="level3hierChild" presStyleCnt="0"/>
      <dgm:spPr/>
    </dgm:pt>
    <dgm:pt modelId="{0F0D9F35-AD43-4AC4-AFF2-B8E11D2EE836}" type="pres">
      <dgm:prSet presAssocID="{14F2F7F5-61E2-4191-ADB9-29FDEF9A0749}" presName="conn2-1" presStyleLbl="parChTrans1D3" presStyleIdx="2" presStyleCnt="3"/>
      <dgm:spPr/>
    </dgm:pt>
    <dgm:pt modelId="{EC2D9716-4FA3-430E-BA21-4C25456ED02C}" type="pres">
      <dgm:prSet presAssocID="{14F2F7F5-61E2-4191-ADB9-29FDEF9A0749}" presName="connTx" presStyleLbl="parChTrans1D3" presStyleIdx="2" presStyleCnt="3"/>
      <dgm:spPr/>
    </dgm:pt>
    <dgm:pt modelId="{AEB424EA-4062-41EF-BCC4-100ED5CCD793}" type="pres">
      <dgm:prSet presAssocID="{DCD6657A-ADBD-44C3-8E0B-AC656211B41B}" presName="root2" presStyleCnt="0"/>
      <dgm:spPr/>
    </dgm:pt>
    <dgm:pt modelId="{F9772841-9E6E-4DAB-9063-0A79EC2A4F65}" type="pres">
      <dgm:prSet presAssocID="{DCD6657A-ADBD-44C3-8E0B-AC656211B41B}" presName="LevelTwoTextNode" presStyleLbl="node3" presStyleIdx="2" presStyleCnt="3">
        <dgm:presLayoutVars>
          <dgm:chPref val="3"/>
        </dgm:presLayoutVars>
      </dgm:prSet>
      <dgm:spPr/>
    </dgm:pt>
    <dgm:pt modelId="{B6B005EB-10B5-435F-BAB0-C52DA8CC2798}" type="pres">
      <dgm:prSet presAssocID="{DCD6657A-ADBD-44C3-8E0B-AC656211B41B}" presName="level3hierChild" presStyleCnt="0"/>
      <dgm:spPr/>
    </dgm:pt>
    <dgm:pt modelId="{82E7EE9F-C1EC-4188-80D7-501AEFDD2796}" type="pres">
      <dgm:prSet presAssocID="{DC36D6C4-7A68-4028-8944-6A3481B0A06D}" presName="conn2-1" presStyleLbl="parChTrans1D4" presStyleIdx="1" presStyleCnt="2"/>
      <dgm:spPr/>
    </dgm:pt>
    <dgm:pt modelId="{86D162CE-3D5E-4C0D-AFC5-6756A8C06634}" type="pres">
      <dgm:prSet presAssocID="{DC36D6C4-7A68-4028-8944-6A3481B0A06D}" presName="connTx" presStyleLbl="parChTrans1D4" presStyleIdx="1" presStyleCnt="2"/>
      <dgm:spPr/>
    </dgm:pt>
    <dgm:pt modelId="{F9FD4D9B-9FB0-4A59-9D05-CAC50F88F21E}" type="pres">
      <dgm:prSet presAssocID="{E5F03DCB-A410-4E41-8F3E-E44819796519}" presName="root2" presStyleCnt="0"/>
      <dgm:spPr/>
    </dgm:pt>
    <dgm:pt modelId="{0F062091-1EE7-4596-9F60-8B9B0EFEC4F5}" type="pres">
      <dgm:prSet presAssocID="{E5F03DCB-A410-4E41-8F3E-E44819796519}" presName="LevelTwoTextNode" presStyleLbl="node4" presStyleIdx="1" presStyleCnt="2">
        <dgm:presLayoutVars>
          <dgm:chPref val="3"/>
        </dgm:presLayoutVars>
      </dgm:prSet>
      <dgm:spPr/>
    </dgm:pt>
    <dgm:pt modelId="{9CC6E8DF-F456-4CD7-83E3-9CDDC6A054E7}" type="pres">
      <dgm:prSet presAssocID="{E5F03DCB-A410-4E41-8F3E-E44819796519}" presName="level3hierChild" presStyleCnt="0"/>
      <dgm:spPr/>
    </dgm:pt>
  </dgm:ptLst>
  <dgm:cxnLst>
    <dgm:cxn modelId="{51AEAD00-1415-4C17-B86F-00737AAD4A4B}" srcId="{BB33E441-B121-4F4D-8B34-66838A7F45AA}" destId="{36FD6B3F-4142-43E4-8E91-B969BE5961BE}" srcOrd="0" destOrd="0" parTransId="{CBA0F14B-C719-4C2D-B5AF-7365440FB58C}" sibTransId="{090978D5-2959-4D96-A038-A97E7A82B117}"/>
    <dgm:cxn modelId="{FD0C9807-5359-45FE-808D-4CB6273EF6F4}" type="presOf" srcId="{CBA0F14B-C719-4C2D-B5AF-7365440FB58C}" destId="{18FCAC89-EEF9-412D-B9D7-D7CE594AD9C5}" srcOrd="0" destOrd="0" presId="urn:microsoft.com/office/officeart/2005/8/layout/hierarchy2"/>
    <dgm:cxn modelId="{1D68630B-B32B-48FE-B56A-164421DC9F34}" type="presOf" srcId="{E5F03DCB-A410-4E41-8F3E-E44819796519}" destId="{0F062091-1EE7-4596-9F60-8B9B0EFEC4F5}" srcOrd="0" destOrd="0" presId="urn:microsoft.com/office/officeart/2005/8/layout/hierarchy2"/>
    <dgm:cxn modelId="{5DD2A517-D1FF-4C42-B036-8303020DEB53}" type="presOf" srcId="{6D005233-ED6B-4A6C-83C8-BC571F531F7A}" destId="{D054D43C-C2E9-4F28-8483-A6C9326FD753}" srcOrd="1" destOrd="0" presId="urn:microsoft.com/office/officeart/2005/8/layout/hierarchy2"/>
    <dgm:cxn modelId="{E0BFEA20-E404-4E67-8CDD-944C5AC624C1}" type="presOf" srcId="{EF148BC2-682F-4790-B60A-71E03CA063CE}" destId="{962B24D4-954F-416B-82EF-F75F6FA49196}" srcOrd="1" destOrd="0" presId="urn:microsoft.com/office/officeart/2005/8/layout/hierarchy2"/>
    <dgm:cxn modelId="{A542983F-070C-43AF-BAF4-9503C4B507CF}" srcId="{BE643685-0410-45AD-8E59-8C1AE3360C17}" destId="{D22B6E18-F290-4833-9FC1-6F7EF8FF81AF}" srcOrd="0" destOrd="0" parTransId="{7CF85A8A-6105-46C7-80DA-382888FB6653}" sibTransId="{1E640A8F-4C20-4112-99F4-0295314F6FF1}"/>
    <dgm:cxn modelId="{1A0C7365-5556-4B99-9517-D1ECCFFCD22E}" type="presOf" srcId="{DCD6657A-ADBD-44C3-8E0B-AC656211B41B}" destId="{F9772841-9E6E-4DAB-9063-0A79EC2A4F65}" srcOrd="0" destOrd="0" presId="urn:microsoft.com/office/officeart/2005/8/layout/hierarchy2"/>
    <dgm:cxn modelId="{6FBDEF45-A137-4C52-8E9F-A86938073CA4}" type="presOf" srcId="{EF148BC2-682F-4790-B60A-71E03CA063CE}" destId="{957850DF-B7C3-4BE1-90D1-88AFEE3D0441}" srcOrd="0" destOrd="0" presId="urn:microsoft.com/office/officeart/2005/8/layout/hierarchy2"/>
    <dgm:cxn modelId="{F5899A46-7C28-4D8F-9CDA-FEAFCBC02854}" type="presOf" srcId="{3248BDA5-06D5-4533-8A1F-B95A97AF9B2D}" destId="{341D1F8B-97DB-4EC3-A7BA-9143B1775F16}" srcOrd="1" destOrd="0" presId="urn:microsoft.com/office/officeart/2005/8/layout/hierarchy2"/>
    <dgm:cxn modelId="{FB6CAC66-9C2A-4028-B53B-09E7C476FA29}" srcId="{D22B6E18-F290-4833-9FC1-6F7EF8FF81AF}" destId="{70A8E2E6-AEDB-47AD-A7EF-E5AC16BE4C8F}" srcOrd="1" destOrd="0" parTransId="{6D005233-ED6B-4A6C-83C8-BC571F531F7A}" sibTransId="{B4EDE4CF-4CCF-49EA-AA49-169761A2E9D0}"/>
    <dgm:cxn modelId="{5032D748-1BCE-4763-B1FC-74DFDD2CE763}" type="presOf" srcId="{6D005233-ED6B-4A6C-83C8-BC571F531F7A}" destId="{85C9288F-D6E9-430A-BAFC-82777C3AAD97}" srcOrd="0" destOrd="0" presId="urn:microsoft.com/office/officeart/2005/8/layout/hierarchy2"/>
    <dgm:cxn modelId="{6187B878-5B02-4726-924C-2366A58A114F}" type="presOf" srcId="{DC36D6C4-7A68-4028-8944-6A3481B0A06D}" destId="{86D162CE-3D5E-4C0D-AFC5-6756A8C06634}" srcOrd="1" destOrd="0" presId="urn:microsoft.com/office/officeart/2005/8/layout/hierarchy2"/>
    <dgm:cxn modelId="{7D95DE58-1510-416C-BF7B-0D778A4D7156}" type="presOf" srcId="{BB33E441-B121-4F4D-8B34-66838A7F45AA}" destId="{63309EDD-931B-415C-AF13-663945F4107B}" srcOrd="0" destOrd="0" presId="urn:microsoft.com/office/officeart/2005/8/layout/hierarchy2"/>
    <dgm:cxn modelId="{FA902194-D1AE-40AF-AC05-81E9F57A31CA}" srcId="{70A8E2E6-AEDB-47AD-A7EF-E5AC16BE4C8F}" destId="{DCD6657A-ADBD-44C3-8E0B-AC656211B41B}" srcOrd="1" destOrd="0" parTransId="{14F2F7F5-61E2-4191-ADB9-29FDEF9A0749}" sibTransId="{A7CE38BC-6170-4E06-AE40-597517676FC6}"/>
    <dgm:cxn modelId="{0F2CAD96-9A4A-407D-A6A0-DE297494758A}" type="presOf" srcId="{B763FF46-A572-4646-A6F0-F14259A44823}" destId="{20B60DD3-D258-4423-A573-E8456F399EE7}" srcOrd="0" destOrd="0" presId="urn:microsoft.com/office/officeart/2005/8/layout/hierarchy2"/>
    <dgm:cxn modelId="{C58B0AA0-08EA-4B80-B51A-56B7D721F498}" srcId="{70A8E2E6-AEDB-47AD-A7EF-E5AC16BE4C8F}" destId="{B763FF46-A572-4646-A6F0-F14259A44823}" srcOrd="0" destOrd="0" parTransId="{3248BDA5-06D5-4533-8A1F-B95A97AF9B2D}" sibTransId="{04A0F6C2-0430-4897-B793-620A929EF4B4}"/>
    <dgm:cxn modelId="{133D7CA3-7A7E-4129-B498-5D69B907C34A}" type="presOf" srcId="{36FD6B3F-4142-43E4-8E91-B969BE5961BE}" destId="{3DC63DCF-DBB7-40F9-93B3-63E3E39D7E05}" srcOrd="0" destOrd="0" presId="urn:microsoft.com/office/officeart/2005/8/layout/hierarchy2"/>
    <dgm:cxn modelId="{318132A8-EFA7-4451-8129-3E1964C2EC8F}" type="presOf" srcId="{D22B6E18-F290-4833-9FC1-6F7EF8FF81AF}" destId="{06EE23DB-3344-4F98-BB96-374C86492F30}" srcOrd="0" destOrd="0" presId="urn:microsoft.com/office/officeart/2005/8/layout/hierarchy2"/>
    <dgm:cxn modelId="{98431CAB-37A4-4CEC-AE2C-C4D7DFCC0C14}" type="presOf" srcId="{70A8E2E6-AEDB-47AD-A7EF-E5AC16BE4C8F}" destId="{2CCAC4AC-703E-4E1E-A43A-E772FBB1C693}" srcOrd="0" destOrd="0" presId="urn:microsoft.com/office/officeart/2005/8/layout/hierarchy2"/>
    <dgm:cxn modelId="{7EF6EFAD-7977-4250-BABB-0FCB104B8E08}" type="presOf" srcId="{17D1FF5E-7939-49EA-8B12-46C005B7672F}" destId="{EA658450-A450-4333-A16E-C50FC45E18C1}" srcOrd="0" destOrd="0" presId="urn:microsoft.com/office/officeart/2005/8/layout/hierarchy2"/>
    <dgm:cxn modelId="{78DF85B0-ED05-4D84-B2AC-C0C0F1B1BB8B}" type="presOf" srcId="{BE643685-0410-45AD-8E59-8C1AE3360C17}" destId="{02E3684D-8EC6-4382-8E1A-CC4DF80DE8E2}" srcOrd="0" destOrd="0" presId="urn:microsoft.com/office/officeart/2005/8/layout/hierarchy2"/>
    <dgm:cxn modelId="{6720BAB3-FE50-45EA-9612-6B61BE5F5447}" type="presOf" srcId="{3248BDA5-06D5-4533-8A1F-B95A97AF9B2D}" destId="{388C2D68-C7AD-4A18-A9F7-FFB436EC4706}" srcOrd="0" destOrd="0" presId="urn:microsoft.com/office/officeart/2005/8/layout/hierarchy2"/>
    <dgm:cxn modelId="{29C6F5B4-0F5C-49B8-A9EB-B1AD060D04CE}" type="presOf" srcId="{14F2F7F5-61E2-4191-ADB9-29FDEF9A0749}" destId="{0F0D9F35-AD43-4AC4-AFF2-B8E11D2EE836}" srcOrd="0" destOrd="0" presId="urn:microsoft.com/office/officeart/2005/8/layout/hierarchy2"/>
    <dgm:cxn modelId="{BAD9E8B8-38F1-4C24-B9F4-54EC34E98C52}" srcId="{D22B6E18-F290-4833-9FC1-6F7EF8FF81AF}" destId="{BB33E441-B121-4F4D-8B34-66838A7F45AA}" srcOrd="0" destOrd="0" parTransId="{EF148BC2-682F-4790-B60A-71E03CA063CE}" sibTransId="{EFDA0686-5BA4-49A1-B067-EBBA97F1C5CE}"/>
    <dgm:cxn modelId="{719F04C0-64A3-4DE5-BD13-A37DAD042B1B}" type="presOf" srcId="{CBA0F14B-C719-4C2D-B5AF-7365440FB58C}" destId="{000A5A7E-4DA5-4DCC-8D09-8465D106559A}" srcOrd="1" destOrd="0" presId="urn:microsoft.com/office/officeart/2005/8/layout/hierarchy2"/>
    <dgm:cxn modelId="{19675FC3-D654-4D96-8D9D-E5AAAEEAC394}" type="presOf" srcId="{C04370C5-C788-4F3B-889F-603BFF05ADB6}" destId="{8D033B46-B976-45DD-930F-C629A4DDE0D5}" srcOrd="1" destOrd="0" presId="urn:microsoft.com/office/officeart/2005/8/layout/hierarchy2"/>
    <dgm:cxn modelId="{D2A970C3-BCAA-4213-8D44-FE6083AAFF34}" type="presOf" srcId="{14F2F7F5-61E2-4191-ADB9-29FDEF9A0749}" destId="{EC2D9716-4FA3-430E-BA21-4C25456ED02C}" srcOrd="1" destOrd="0" presId="urn:microsoft.com/office/officeart/2005/8/layout/hierarchy2"/>
    <dgm:cxn modelId="{AC9A7EC4-2F5D-47FF-A67D-04ED03479A4E}" type="presOf" srcId="{C04370C5-C788-4F3B-889F-603BFF05ADB6}" destId="{7D3C84F4-E448-4FDB-9F3F-340DC132E646}" srcOrd="0" destOrd="0" presId="urn:microsoft.com/office/officeart/2005/8/layout/hierarchy2"/>
    <dgm:cxn modelId="{74D73CCB-BABF-46C1-BAC0-CDE059627CF6}" type="presOf" srcId="{DC36D6C4-7A68-4028-8944-6A3481B0A06D}" destId="{82E7EE9F-C1EC-4188-80D7-501AEFDD2796}" srcOrd="0" destOrd="0" presId="urn:microsoft.com/office/officeart/2005/8/layout/hierarchy2"/>
    <dgm:cxn modelId="{EB834BD4-2A61-46FD-AEDA-F859D0173E68}" srcId="{DCD6657A-ADBD-44C3-8E0B-AC656211B41B}" destId="{E5F03DCB-A410-4E41-8F3E-E44819796519}" srcOrd="0" destOrd="0" parTransId="{DC36D6C4-7A68-4028-8944-6A3481B0A06D}" sibTransId="{B39658AE-CD7F-46BC-8C04-2634AC7DFBA1}"/>
    <dgm:cxn modelId="{1E5565DF-EE49-406B-9D85-537EDEABA64C}" srcId="{B763FF46-A572-4646-A6F0-F14259A44823}" destId="{17D1FF5E-7939-49EA-8B12-46C005B7672F}" srcOrd="0" destOrd="0" parTransId="{C04370C5-C788-4F3B-889F-603BFF05ADB6}" sibTransId="{ECC1F1D5-7747-4CA5-A5FD-E0C612D819FD}"/>
    <dgm:cxn modelId="{1F1D6066-E9DF-449C-B384-B29E7C9A89C5}" type="presParOf" srcId="{02E3684D-8EC6-4382-8E1A-CC4DF80DE8E2}" destId="{8CEA7CA3-3556-40D5-957A-2C9BB028BAC0}" srcOrd="0" destOrd="0" presId="urn:microsoft.com/office/officeart/2005/8/layout/hierarchy2"/>
    <dgm:cxn modelId="{9C48D97D-E5DB-41FB-9D07-B2ADDC84897C}" type="presParOf" srcId="{8CEA7CA3-3556-40D5-957A-2C9BB028BAC0}" destId="{06EE23DB-3344-4F98-BB96-374C86492F30}" srcOrd="0" destOrd="0" presId="urn:microsoft.com/office/officeart/2005/8/layout/hierarchy2"/>
    <dgm:cxn modelId="{AF7916FA-45B0-47CE-9E58-B0E4F38EFFF0}" type="presParOf" srcId="{8CEA7CA3-3556-40D5-957A-2C9BB028BAC0}" destId="{2E285C4C-D4E4-400C-9DA8-2E17B19832A2}" srcOrd="1" destOrd="0" presId="urn:microsoft.com/office/officeart/2005/8/layout/hierarchy2"/>
    <dgm:cxn modelId="{3E2DCEEB-92AD-4AFF-8E31-206F54319169}" type="presParOf" srcId="{2E285C4C-D4E4-400C-9DA8-2E17B19832A2}" destId="{957850DF-B7C3-4BE1-90D1-88AFEE3D0441}" srcOrd="0" destOrd="0" presId="urn:microsoft.com/office/officeart/2005/8/layout/hierarchy2"/>
    <dgm:cxn modelId="{FBC69F08-FD97-4F38-BCC3-E26D1B040096}" type="presParOf" srcId="{957850DF-B7C3-4BE1-90D1-88AFEE3D0441}" destId="{962B24D4-954F-416B-82EF-F75F6FA49196}" srcOrd="0" destOrd="0" presId="urn:microsoft.com/office/officeart/2005/8/layout/hierarchy2"/>
    <dgm:cxn modelId="{E782C217-6CC1-469D-945C-65BEC3F69A02}" type="presParOf" srcId="{2E285C4C-D4E4-400C-9DA8-2E17B19832A2}" destId="{A909DF6A-9EB3-4765-A162-DCCAB40D823D}" srcOrd="1" destOrd="0" presId="urn:microsoft.com/office/officeart/2005/8/layout/hierarchy2"/>
    <dgm:cxn modelId="{166DD89A-69D2-4ED1-9DAD-4E79CEFD05E8}" type="presParOf" srcId="{A909DF6A-9EB3-4765-A162-DCCAB40D823D}" destId="{63309EDD-931B-415C-AF13-663945F4107B}" srcOrd="0" destOrd="0" presId="urn:microsoft.com/office/officeart/2005/8/layout/hierarchy2"/>
    <dgm:cxn modelId="{2B0276DA-68AB-4350-9C4D-ACDBD4D8B9A0}" type="presParOf" srcId="{A909DF6A-9EB3-4765-A162-DCCAB40D823D}" destId="{ABC6F0DA-0F5B-4498-9729-F284639A7700}" srcOrd="1" destOrd="0" presId="urn:microsoft.com/office/officeart/2005/8/layout/hierarchy2"/>
    <dgm:cxn modelId="{79CB0A53-E468-4139-A6AC-40CBADB922C4}" type="presParOf" srcId="{ABC6F0DA-0F5B-4498-9729-F284639A7700}" destId="{18FCAC89-EEF9-412D-B9D7-D7CE594AD9C5}" srcOrd="0" destOrd="0" presId="urn:microsoft.com/office/officeart/2005/8/layout/hierarchy2"/>
    <dgm:cxn modelId="{E4130F8D-0514-43CC-A576-6BC2C0B6608A}" type="presParOf" srcId="{18FCAC89-EEF9-412D-B9D7-D7CE594AD9C5}" destId="{000A5A7E-4DA5-4DCC-8D09-8465D106559A}" srcOrd="0" destOrd="0" presId="urn:microsoft.com/office/officeart/2005/8/layout/hierarchy2"/>
    <dgm:cxn modelId="{8429A86D-434A-48D9-ABFC-906EE805BD58}" type="presParOf" srcId="{ABC6F0DA-0F5B-4498-9729-F284639A7700}" destId="{378EA98C-9F6F-44C9-9F92-DC98FB5DDA7D}" srcOrd="1" destOrd="0" presId="urn:microsoft.com/office/officeart/2005/8/layout/hierarchy2"/>
    <dgm:cxn modelId="{2058148F-394D-402F-B33C-6C0D69AB5775}" type="presParOf" srcId="{378EA98C-9F6F-44C9-9F92-DC98FB5DDA7D}" destId="{3DC63DCF-DBB7-40F9-93B3-63E3E39D7E05}" srcOrd="0" destOrd="0" presId="urn:microsoft.com/office/officeart/2005/8/layout/hierarchy2"/>
    <dgm:cxn modelId="{BCD4D823-E1BB-42BA-B810-12F35C1E9D4F}" type="presParOf" srcId="{378EA98C-9F6F-44C9-9F92-DC98FB5DDA7D}" destId="{99EE3E3A-3814-43A6-99AF-C1E6E6116E2C}" srcOrd="1" destOrd="0" presId="urn:microsoft.com/office/officeart/2005/8/layout/hierarchy2"/>
    <dgm:cxn modelId="{245914E9-09EC-4AA7-B48E-DC4EFC0803E3}" type="presParOf" srcId="{2E285C4C-D4E4-400C-9DA8-2E17B19832A2}" destId="{85C9288F-D6E9-430A-BAFC-82777C3AAD97}" srcOrd="2" destOrd="0" presId="urn:microsoft.com/office/officeart/2005/8/layout/hierarchy2"/>
    <dgm:cxn modelId="{442F83B6-4148-4247-8589-00DA74D5FAFC}" type="presParOf" srcId="{85C9288F-D6E9-430A-BAFC-82777C3AAD97}" destId="{D054D43C-C2E9-4F28-8483-A6C9326FD753}" srcOrd="0" destOrd="0" presId="urn:microsoft.com/office/officeart/2005/8/layout/hierarchy2"/>
    <dgm:cxn modelId="{35D26D1A-9D2C-4FC0-BCA2-8832AA336B8A}" type="presParOf" srcId="{2E285C4C-D4E4-400C-9DA8-2E17B19832A2}" destId="{C95093EF-0657-4D8B-A7EE-F909EFB5C1F3}" srcOrd="3" destOrd="0" presId="urn:microsoft.com/office/officeart/2005/8/layout/hierarchy2"/>
    <dgm:cxn modelId="{D0026D81-C9E8-41F4-80E7-93CD33E552EE}" type="presParOf" srcId="{C95093EF-0657-4D8B-A7EE-F909EFB5C1F3}" destId="{2CCAC4AC-703E-4E1E-A43A-E772FBB1C693}" srcOrd="0" destOrd="0" presId="urn:microsoft.com/office/officeart/2005/8/layout/hierarchy2"/>
    <dgm:cxn modelId="{A5AA9DC5-FC1A-41D2-BD9A-75A339923BE1}" type="presParOf" srcId="{C95093EF-0657-4D8B-A7EE-F909EFB5C1F3}" destId="{8270DA49-007F-4FDC-926C-3661DE75673B}" srcOrd="1" destOrd="0" presId="urn:microsoft.com/office/officeart/2005/8/layout/hierarchy2"/>
    <dgm:cxn modelId="{24820475-1E3A-4AC6-8A98-D0022062E728}" type="presParOf" srcId="{8270DA49-007F-4FDC-926C-3661DE75673B}" destId="{388C2D68-C7AD-4A18-A9F7-FFB436EC4706}" srcOrd="0" destOrd="0" presId="urn:microsoft.com/office/officeart/2005/8/layout/hierarchy2"/>
    <dgm:cxn modelId="{93D21B99-9AD1-4DE7-80F8-BC7D9917167B}" type="presParOf" srcId="{388C2D68-C7AD-4A18-A9F7-FFB436EC4706}" destId="{341D1F8B-97DB-4EC3-A7BA-9143B1775F16}" srcOrd="0" destOrd="0" presId="urn:microsoft.com/office/officeart/2005/8/layout/hierarchy2"/>
    <dgm:cxn modelId="{99B59971-9BFD-4850-990B-809728C62196}" type="presParOf" srcId="{8270DA49-007F-4FDC-926C-3661DE75673B}" destId="{1F37C9BA-477D-4283-A61D-2037B46189EE}" srcOrd="1" destOrd="0" presId="urn:microsoft.com/office/officeart/2005/8/layout/hierarchy2"/>
    <dgm:cxn modelId="{58F4EF48-FAB5-4C43-BF54-4770EFC94EF4}" type="presParOf" srcId="{1F37C9BA-477D-4283-A61D-2037B46189EE}" destId="{20B60DD3-D258-4423-A573-E8456F399EE7}" srcOrd="0" destOrd="0" presId="urn:microsoft.com/office/officeart/2005/8/layout/hierarchy2"/>
    <dgm:cxn modelId="{6CDE3BEB-D193-4009-BAC5-8BA1DC2F140B}" type="presParOf" srcId="{1F37C9BA-477D-4283-A61D-2037B46189EE}" destId="{B7ED245F-5CAC-4C65-9BDB-560858AFE306}" srcOrd="1" destOrd="0" presId="urn:microsoft.com/office/officeart/2005/8/layout/hierarchy2"/>
    <dgm:cxn modelId="{F8E76A9E-16DA-4890-8B49-C079114888FD}" type="presParOf" srcId="{B7ED245F-5CAC-4C65-9BDB-560858AFE306}" destId="{7D3C84F4-E448-4FDB-9F3F-340DC132E646}" srcOrd="0" destOrd="0" presId="urn:microsoft.com/office/officeart/2005/8/layout/hierarchy2"/>
    <dgm:cxn modelId="{84466C1F-45BB-4490-A8A3-BAE91ACE7263}" type="presParOf" srcId="{7D3C84F4-E448-4FDB-9F3F-340DC132E646}" destId="{8D033B46-B976-45DD-930F-C629A4DDE0D5}" srcOrd="0" destOrd="0" presId="urn:microsoft.com/office/officeart/2005/8/layout/hierarchy2"/>
    <dgm:cxn modelId="{75DB9849-C085-4387-A441-AC6E4272F9DB}" type="presParOf" srcId="{B7ED245F-5CAC-4C65-9BDB-560858AFE306}" destId="{E7393688-9F44-4EAF-999B-13B77D16F77C}" srcOrd="1" destOrd="0" presId="urn:microsoft.com/office/officeart/2005/8/layout/hierarchy2"/>
    <dgm:cxn modelId="{478E7D45-A33D-47C6-883E-59BBE9ADCB78}" type="presParOf" srcId="{E7393688-9F44-4EAF-999B-13B77D16F77C}" destId="{EA658450-A450-4333-A16E-C50FC45E18C1}" srcOrd="0" destOrd="0" presId="urn:microsoft.com/office/officeart/2005/8/layout/hierarchy2"/>
    <dgm:cxn modelId="{E46B5F51-1C0E-4144-B1CC-4160536F9998}" type="presParOf" srcId="{E7393688-9F44-4EAF-999B-13B77D16F77C}" destId="{82CE6FDB-B6DB-4BFD-9B81-66E077982C42}" srcOrd="1" destOrd="0" presId="urn:microsoft.com/office/officeart/2005/8/layout/hierarchy2"/>
    <dgm:cxn modelId="{736A3BD7-A567-478D-A868-D445FD8BEAF1}" type="presParOf" srcId="{8270DA49-007F-4FDC-926C-3661DE75673B}" destId="{0F0D9F35-AD43-4AC4-AFF2-B8E11D2EE836}" srcOrd="2" destOrd="0" presId="urn:microsoft.com/office/officeart/2005/8/layout/hierarchy2"/>
    <dgm:cxn modelId="{0D09EC47-36EC-4C9A-A9CC-EB529326AC21}" type="presParOf" srcId="{0F0D9F35-AD43-4AC4-AFF2-B8E11D2EE836}" destId="{EC2D9716-4FA3-430E-BA21-4C25456ED02C}" srcOrd="0" destOrd="0" presId="urn:microsoft.com/office/officeart/2005/8/layout/hierarchy2"/>
    <dgm:cxn modelId="{C3E38B4D-71E2-40C0-858B-6546E84FB512}" type="presParOf" srcId="{8270DA49-007F-4FDC-926C-3661DE75673B}" destId="{AEB424EA-4062-41EF-BCC4-100ED5CCD793}" srcOrd="3" destOrd="0" presId="urn:microsoft.com/office/officeart/2005/8/layout/hierarchy2"/>
    <dgm:cxn modelId="{59CB55CE-F2CB-4784-A6C7-14CE50797B66}" type="presParOf" srcId="{AEB424EA-4062-41EF-BCC4-100ED5CCD793}" destId="{F9772841-9E6E-4DAB-9063-0A79EC2A4F65}" srcOrd="0" destOrd="0" presId="urn:microsoft.com/office/officeart/2005/8/layout/hierarchy2"/>
    <dgm:cxn modelId="{1396DC25-4ABA-4D72-996E-FF0E27B6205C}" type="presParOf" srcId="{AEB424EA-4062-41EF-BCC4-100ED5CCD793}" destId="{B6B005EB-10B5-435F-BAB0-C52DA8CC2798}" srcOrd="1" destOrd="0" presId="urn:microsoft.com/office/officeart/2005/8/layout/hierarchy2"/>
    <dgm:cxn modelId="{34EB5101-3FDD-475B-A100-41A9CF9727BD}" type="presParOf" srcId="{B6B005EB-10B5-435F-BAB0-C52DA8CC2798}" destId="{82E7EE9F-C1EC-4188-80D7-501AEFDD2796}" srcOrd="0" destOrd="0" presId="urn:microsoft.com/office/officeart/2005/8/layout/hierarchy2"/>
    <dgm:cxn modelId="{418210FF-5C33-415A-8A07-D4164AC0ACA5}" type="presParOf" srcId="{82E7EE9F-C1EC-4188-80D7-501AEFDD2796}" destId="{86D162CE-3D5E-4C0D-AFC5-6756A8C06634}" srcOrd="0" destOrd="0" presId="urn:microsoft.com/office/officeart/2005/8/layout/hierarchy2"/>
    <dgm:cxn modelId="{72D2234F-7479-4EF3-96C7-3D85D275ED2B}" type="presParOf" srcId="{B6B005EB-10B5-435F-BAB0-C52DA8CC2798}" destId="{F9FD4D9B-9FB0-4A59-9D05-CAC50F88F21E}" srcOrd="1" destOrd="0" presId="urn:microsoft.com/office/officeart/2005/8/layout/hierarchy2"/>
    <dgm:cxn modelId="{0D45DBA8-1BD3-4229-B623-74A92F38A025}" type="presParOf" srcId="{F9FD4D9B-9FB0-4A59-9D05-CAC50F88F21E}" destId="{0F062091-1EE7-4596-9F60-8B9B0EFEC4F5}" srcOrd="0" destOrd="0" presId="urn:microsoft.com/office/officeart/2005/8/layout/hierarchy2"/>
    <dgm:cxn modelId="{F5EE7C7C-4386-4706-A6D2-3F5529F8F2E4}" type="presParOf" srcId="{F9FD4D9B-9FB0-4A59-9D05-CAC50F88F21E}" destId="{9CC6E8DF-F456-4CD7-83E3-9CDDC6A054E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F346DF-4E32-4105-ABEB-2A143E5E45B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FE54E7-02B4-410F-ACA6-2F42BB7E6CEA}">
      <dgm:prSet phldrT="[Texto]"/>
      <dgm:spPr/>
      <dgm:t>
        <a:bodyPr/>
        <a:lstStyle/>
        <a:p>
          <a:r>
            <a:rPr lang="pt-BR" dirty="0"/>
            <a:t>Contribuição das ações/quotas da empresa brasileira no capital da Holding Societária no exterior</a:t>
          </a:r>
        </a:p>
      </dgm:t>
    </dgm:pt>
    <dgm:pt modelId="{A13D5DFF-E212-4A85-8BAF-C9009AD9D4D3}" type="parTrans" cxnId="{D7A29554-8C15-4072-B690-E73AE55F88FD}">
      <dgm:prSet/>
      <dgm:spPr/>
      <dgm:t>
        <a:bodyPr/>
        <a:lstStyle/>
        <a:p>
          <a:endParaRPr lang="pt-BR"/>
        </a:p>
      </dgm:t>
    </dgm:pt>
    <dgm:pt modelId="{4E3C0D5B-546E-464B-8C0C-E088AECB348F}" type="sibTrans" cxnId="{D7A29554-8C15-4072-B690-E73AE55F88FD}">
      <dgm:prSet/>
      <dgm:spPr/>
      <dgm:t>
        <a:bodyPr/>
        <a:lstStyle/>
        <a:p>
          <a:endParaRPr lang="pt-BR"/>
        </a:p>
      </dgm:t>
    </dgm:pt>
    <dgm:pt modelId="{FD48AD07-C3D3-4DBA-8850-750804C98D6F}">
      <dgm:prSet phldrT="[Texto]"/>
      <dgm:spPr/>
      <dgm:t>
        <a:bodyPr/>
        <a:lstStyle/>
        <a:p>
          <a:r>
            <a:rPr lang="pt-BR" dirty="0"/>
            <a:t>Se acionista/quotista pessoa física ou não-residente – possibilidade de contribuição a custo ou a mercado </a:t>
          </a:r>
        </a:p>
      </dgm:t>
    </dgm:pt>
    <dgm:pt modelId="{DDBCAB93-3CCA-47D6-B44E-9AA7F3C796DD}" type="parTrans" cxnId="{09A6223A-FEEE-4429-988F-ECD1C1136D9D}">
      <dgm:prSet/>
      <dgm:spPr/>
      <dgm:t>
        <a:bodyPr/>
        <a:lstStyle/>
        <a:p>
          <a:endParaRPr lang="pt-BR"/>
        </a:p>
      </dgm:t>
    </dgm:pt>
    <dgm:pt modelId="{88F95829-3CC4-4B97-BC98-241AE2CCC31A}" type="sibTrans" cxnId="{09A6223A-FEEE-4429-988F-ECD1C1136D9D}">
      <dgm:prSet/>
      <dgm:spPr/>
      <dgm:t>
        <a:bodyPr/>
        <a:lstStyle/>
        <a:p>
          <a:endParaRPr lang="pt-BR"/>
        </a:p>
      </dgm:t>
    </dgm:pt>
    <dgm:pt modelId="{FA7EBE76-B302-4D1E-A6F9-D14F4DAA36FA}">
      <dgm:prSet phldrT="[Texto]"/>
      <dgm:spPr/>
      <dgm:t>
        <a:bodyPr/>
        <a:lstStyle/>
        <a:p>
          <a:r>
            <a:rPr lang="pt-BR" dirty="0"/>
            <a:t>Se acionista/quotista pessoa jurídica brasileira – contribuição por valor de custo ou a valor de mercado </a:t>
          </a:r>
        </a:p>
      </dgm:t>
    </dgm:pt>
    <dgm:pt modelId="{902A077F-F861-473C-A8C5-4057B76473F6}" type="parTrans" cxnId="{FBDFC768-9005-4455-BD60-BB845EE4B663}">
      <dgm:prSet/>
      <dgm:spPr/>
      <dgm:t>
        <a:bodyPr/>
        <a:lstStyle/>
        <a:p>
          <a:endParaRPr lang="pt-BR"/>
        </a:p>
      </dgm:t>
    </dgm:pt>
    <dgm:pt modelId="{BCB43D54-F73D-417C-AE3C-552FF82A6242}" type="sibTrans" cxnId="{FBDFC768-9005-4455-BD60-BB845EE4B663}">
      <dgm:prSet/>
      <dgm:spPr/>
      <dgm:t>
        <a:bodyPr/>
        <a:lstStyle/>
        <a:p>
          <a:endParaRPr lang="pt-BR"/>
        </a:p>
      </dgm:t>
    </dgm:pt>
    <dgm:pt modelId="{B4089921-EAD0-4C97-BB11-39796BC73AB7}">
      <dgm:prSet phldrT="[Texto]"/>
      <dgm:spPr/>
      <dgm:t>
        <a:bodyPr/>
        <a:lstStyle/>
        <a:p>
          <a:r>
            <a:rPr lang="pt-BR" dirty="0"/>
            <a:t>Se contribuição a mercado – apuração de ganho de capital pelo acionista/quotista e tributação por imposto de renda  </a:t>
          </a:r>
        </a:p>
      </dgm:t>
    </dgm:pt>
    <dgm:pt modelId="{BBBAB0DD-5B60-4923-AB94-51AF4389637A}" type="parTrans" cxnId="{9C20B03C-8D3D-494E-9545-81927B8086D6}">
      <dgm:prSet/>
      <dgm:spPr/>
      <dgm:t>
        <a:bodyPr/>
        <a:lstStyle/>
        <a:p>
          <a:endParaRPr lang="pt-BR"/>
        </a:p>
      </dgm:t>
    </dgm:pt>
    <dgm:pt modelId="{37D4DDFF-8AC7-4E24-9B39-DEE379C3E2E4}" type="sibTrans" cxnId="{9C20B03C-8D3D-494E-9545-81927B8086D6}">
      <dgm:prSet/>
      <dgm:spPr/>
      <dgm:t>
        <a:bodyPr/>
        <a:lstStyle/>
        <a:p>
          <a:endParaRPr lang="pt-BR"/>
        </a:p>
      </dgm:t>
    </dgm:pt>
    <dgm:pt modelId="{6E2CEC21-E181-4D49-A170-B5DC9E37D7F4}">
      <dgm:prSet phldrT="[Texto]"/>
      <dgm:spPr/>
      <dgm:t>
        <a:bodyPr/>
        <a:lstStyle/>
        <a:p>
          <a:r>
            <a:rPr lang="pt-BR" dirty="0"/>
            <a:t>Se contribuição a mercado – possibilidade de postergar a tributação do ganho – art. 17 da Lei nº 12.973</a:t>
          </a:r>
        </a:p>
      </dgm:t>
    </dgm:pt>
    <dgm:pt modelId="{B8A34075-3F42-4901-B62C-0D4136533E29}" type="parTrans" cxnId="{65A42C17-63F9-4FFE-97C6-CE7ACD5646CF}">
      <dgm:prSet/>
      <dgm:spPr/>
      <dgm:t>
        <a:bodyPr/>
        <a:lstStyle/>
        <a:p>
          <a:endParaRPr lang="pt-BR"/>
        </a:p>
      </dgm:t>
    </dgm:pt>
    <dgm:pt modelId="{814C0D77-5B1F-404A-9DFE-CE38DECE84BA}" type="sibTrans" cxnId="{65A42C17-63F9-4FFE-97C6-CE7ACD5646CF}">
      <dgm:prSet/>
      <dgm:spPr/>
      <dgm:t>
        <a:bodyPr/>
        <a:lstStyle/>
        <a:p>
          <a:endParaRPr lang="pt-BR"/>
        </a:p>
      </dgm:t>
    </dgm:pt>
    <dgm:pt modelId="{F17EBE5E-A156-4564-B0D3-70D36295C74E}">
      <dgm:prSet phldrT="[Texto]"/>
      <dgm:spPr/>
      <dgm:t>
        <a:bodyPr/>
        <a:lstStyle/>
        <a:p>
          <a:r>
            <a:rPr lang="pt-BR" dirty="0"/>
            <a:t>Contribuição em dinheiro </a:t>
          </a:r>
        </a:p>
      </dgm:t>
    </dgm:pt>
    <dgm:pt modelId="{A302026F-49AD-44B8-8A88-B01AE571EC56}" type="parTrans" cxnId="{6EEABEBF-3F87-4D61-888B-FAB5A8A4CDA1}">
      <dgm:prSet/>
      <dgm:spPr/>
      <dgm:t>
        <a:bodyPr/>
        <a:lstStyle/>
        <a:p>
          <a:endParaRPr lang="pt-BR"/>
        </a:p>
      </dgm:t>
    </dgm:pt>
    <dgm:pt modelId="{5B5A8891-CC9D-427C-B068-3116EBE9707D}" type="sibTrans" cxnId="{6EEABEBF-3F87-4D61-888B-FAB5A8A4CDA1}">
      <dgm:prSet/>
      <dgm:spPr/>
      <dgm:t>
        <a:bodyPr/>
        <a:lstStyle/>
        <a:p>
          <a:endParaRPr lang="pt-BR"/>
        </a:p>
      </dgm:t>
    </dgm:pt>
    <dgm:pt modelId="{B6D28E14-775E-45B9-9ECE-6F5CEC433AA7}">
      <dgm:prSet phldrT="[Texto]"/>
      <dgm:spPr/>
      <dgm:t>
        <a:bodyPr/>
        <a:lstStyle/>
        <a:p>
          <a:r>
            <a:rPr lang="pt-BR" dirty="0"/>
            <a:t>Remessa ao exterior diretamente para a Holding Societária </a:t>
          </a:r>
        </a:p>
      </dgm:t>
    </dgm:pt>
    <dgm:pt modelId="{700DFD03-6E0E-4BBE-9D3E-FD1BD2F66776}" type="parTrans" cxnId="{42B6E282-4AA7-4BDA-988F-95F03E423ED2}">
      <dgm:prSet/>
      <dgm:spPr/>
      <dgm:t>
        <a:bodyPr/>
        <a:lstStyle/>
        <a:p>
          <a:endParaRPr lang="pt-BR"/>
        </a:p>
      </dgm:t>
    </dgm:pt>
    <dgm:pt modelId="{890CD8C7-DCC8-428C-B8EC-0F87E3DE7A0C}" type="sibTrans" cxnId="{42B6E282-4AA7-4BDA-988F-95F03E423ED2}">
      <dgm:prSet/>
      <dgm:spPr/>
      <dgm:t>
        <a:bodyPr/>
        <a:lstStyle/>
        <a:p>
          <a:endParaRPr lang="pt-BR"/>
        </a:p>
      </dgm:t>
    </dgm:pt>
    <dgm:pt modelId="{AB4BAD41-329B-4A66-9907-C9EE2C89ADD7}">
      <dgm:prSet phldrT="[Texto]"/>
      <dgm:spPr/>
      <dgm:t>
        <a:bodyPr/>
        <a:lstStyle/>
        <a:p>
          <a:r>
            <a:rPr lang="pt-BR" dirty="0"/>
            <a:t>Remessa para uma conta do acionista/quotista no exterior</a:t>
          </a:r>
        </a:p>
      </dgm:t>
    </dgm:pt>
    <dgm:pt modelId="{F76FE2C2-CBE8-4946-B90D-7CEF91BF487D}" type="parTrans" cxnId="{B9D859BF-E6E4-44C2-A2E3-652ADF544EB9}">
      <dgm:prSet/>
      <dgm:spPr/>
      <dgm:t>
        <a:bodyPr/>
        <a:lstStyle/>
        <a:p>
          <a:endParaRPr lang="pt-BR"/>
        </a:p>
      </dgm:t>
    </dgm:pt>
    <dgm:pt modelId="{B1A67BF9-41B2-4E9F-94D0-A58460F4B5CE}" type="sibTrans" cxnId="{B9D859BF-E6E4-44C2-A2E3-652ADF544EB9}">
      <dgm:prSet/>
      <dgm:spPr/>
      <dgm:t>
        <a:bodyPr/>
        <a:lstStyle/>
        <a:p>
          <a:endParaRPr lang="pt-BR"/>
        </a:p>
      </dgm:t>
    </dgm:pt>
    <dgm:pt modelId="{C15035E8-BF41-4EFF-A073-6C520305176A}">
      <dgm:prSet phldrT="[Texto]"/>
      <dgm:spPr/>
      <dgm:t>
        <a:bodyPr/>
        <a:lstStyle/>
        <a:p>
          <a:r>
            <a:rPr lang="pt-BR" dirty="0"/>
            <a:t>IOF/Câmbio de 0,38%</a:t>
          </a:r>
        </a:p>
      </dgm:t>
    </dgm:pt>
    <dgm:pt modelId="{BAFCA7CB-12EF-41AB-A096-B3C4B5C08669}" type="parTrans" cxnId="{7C72F81A-F609-49E6-BF12-0726FB0EB30F}">
      <dgm:prSet/>
      <dgm:spPr/>
      <dgm:t>
        <a:bodyPr/>
        <a:lstStyle/>
        <a:p>
          <a:endParaRPr lang="pt-BR"/>
        </a:p>
      </dgm:t>
    </dgm:pt>
    <dgm:pt modelId="{9FA84833-9F62-4206-81F4-9035D467A384}" type="sibTrans" cxnId="{7C72F81A-F609-49E6-BF12-0726FB0EB30F}">
      <dgm:prSet/>
      <dgm:spPr/>
      <dgm:t>
        <a:bodyPr/>
        <a:lstStyle/>
        <a:p>
          <a:endParaRPr lang="pt-BR"/>
        </a:p>
      </dgm:t>
    </dgm:pt>
    <dgm:pt modelId="{C4DC1D49-E727-4B34-A16D-17F1279A08A1}">
      <dgm:prSet phldrT="[Texto]"/>
      <dgm:spPr/>
      <dgm:t>
        <a:bodyPr/>
        <a:lstStyle/>
        <a:p>
          <a:r>
            <a:rPr lang="pt-BR" dirty="0"/>
            <a:t>IOF/Câmbio de 1,1% </a:t>
          </a:r>
        </a:p>
      </dgm:t>
    </dgm:pt>
    <dgm:pt modelId="{D2AB99E0-6C3B-4D18-9438-8BF50C696DBF}" type="parTrans" cxnId="{55261715-FE86-4B7F-850D-AEA8B6F0173D}">
      <dgm:prSet/>
      <dgm:spPr/>
      <dgm:t>
        <a:bodyPr/>
        <a:lstStyle/>
        <a:p>
          <a:endParaRPr lang="pt-BR"/>
        </a:p>
      </dgm:t>
    </dgm:pt>
    <dgm:pt modelId="{21FA179E-3495-4BB3-A477-A3CFCA2826C7}" type="sibTrans" cxnId="{55261715-FE86-4B7F-850D-AEA8B6F0173D}">
      <dgm:prSet/>
      <dgm:spPr/>
      <dgm:t>
        <a:bodyPr/>
        <a:lstStyle/>
        <a:p>
          <a:endParaRPr lang="pt-BR"/>
        </a:p>
      </dgm:t>
    </dgm:pt>
    <dgm:pt modelId="{1E645127-D041-4E6E-A82E-2A1A6D5AF37E}" type="pres">
      <dgm:prSet presAssocID="{0EF346DF-4E32-4105-ABEB-2A143E5E45B4}" presName="vert0" presStyleCnt="0">
        <dgm:presLayoutVars>
          <dgm:dir/>
          <dgm:animOne val="branch"/>
          <dgm:animLvl val="lvl"/>
        </dgm:presLayoutVars>
      </dgm:prSet>
      <dgm:spPr/>
    </dgm:pt>
    <dgm:pt modelId="{2B4CE572-C625-49BB-98D0-F20CB346F674}" type="pres">
      <dgm:prSet presAssocID="{5DFE54E7-02B4-410F-ACA6-2F42BB7E6CEA}" presName="thickLine" presStyleLbl="alignNode1" presStyleIdx="0" presStyleCnt="2"/>
      <dgm:spPr/>
    </dgm:pt>
    <dgm:pt modelId="{36F982A9-4AC0-46D4-9033-EFF4EFCCCEF2}" type="pres">
      <dgm:prSet presAssocID="{5DFE54E7-02B4-410F-ACA6-2F42BB7E6CEA}" presName="horz1" presStyleCnt="0"/>
      <dgm:spPr/>
    </dgm:pt>
    <dgm:pt modelId="{8CED4951-F1C6-4BCF-8B45-DBC1ADA4BEAA}" type="pres">
      <dgm:prSet presAssocID="{5DFE54E7-02B4-410F-ACA6-2F42BB7E6CEA}" presName="tx1" presStyleLbl="revTx" presStyleIdx="0" presStyleCnt="10"/>
      <dgm:spPr/>
    </dgm:pt>
    <dgm:pt modelId="{A9AEE51B-3EA1-4484-BA30-62799E1086A2}" type="pres">
      <dgm:prSet presAssocID="{5DFE54E7-02B4-410F-ACA6-2F42BB7E6CEA}" presName="vert1" presStyleCnt="0"/>
      <dgm:spPr/>
    </dgm:pt>
    <dgm:pt modelId="{23F112F6-D471-4345-8DD3-EFEBE027B6FE}" type="pres">
      <dgm:prSet presAssocID="{FD48AD07-C3D3-4DBA-8850-750804C98D6F}" presName="vertSpace2a" presStyleCnt="0"/>
      <dgm:spPr/>
    </dgm:pt>
    <dgm:pt modelId="{8BD0568B-3031-4722-A1DA-F18BCCCBE005}" type="pres">
      <dgm:prSet presAssocID="{FD48AD07-C3D3-4DBA-8850-750804C98D6F}" presName="horz2" presStyleCnt="0"/>
      <dgm:spPr/>
    </dgm:pt>
    <dgm:pt modelId="{D4C791A7-D62B-42E3-97A9-372D1383BD18}" type="pres">
      <dgm:prSet presAssocID="{FD48AD07-C3D3-4DBA-8850-750804C98D6F}" presName="horzSpace2" presStyleCnt="0"/>
      <dgm:spPr/>
    </dgm:pt>
    <dgm:pt modelId="{A3A1E0F0-2988-4576-B097-5D604DCCFD4A}" type="pres">
      <dgm:prSet presAssocID="{FD48AD07-C3D3-4DBA-8850-750804C98D6F}" presName="tx2" presStyleLbl="revTx" presStyleIdx="1" presStyleCnt="10"/>
      <dgm:spPr/>
    </dgm:pt>
    <dgm:pt modelId="{4450B0C8-7F68-4E34-96C4-A77D4A1344DB}" type="pres">
      <dgm:prSet presAssocID="{FD48AD07-C3D3-4DBA-8850-750804C98D6F}" presName="vert2" presStyleCnt="0"/>
      <dgm:spPr/>
    </dgm:pt>
    <dgm:pt modelId="{A9D577E0-1B8E-4933-894F-F6C147F92E0C}" type="pres">
      <dgm:prSet presAssocID="{B4089921-EAD0-4C97-BB11-39796BC73AB7}" presName="horz3" presStyleCnt="0"/>
      <dgm:spPr/>
    </dgm:pt>
    <dgm:pt modelId="{3B27FFBD-ED77-471C-80CB-BC70C9A083D2}" type="pres">
      <dgm:prSet presAssocID="{B4089921-EAD0-4C97-BB11-39796BC73AB7}" presName="horzSpace3" presStyleCnt="0"/>
      <dgm:spPr/>
    </dgm:pt>
    <dgm:pt modelId="{8F6ABD5E-4750-4D50-8CB5-EFF547272A56}" type="pres">
      <dgm:prSet presAssocID="{B4089921-EAD0-4C97-BB11-39796BC73AB7}" presName="tx3" presStyleLbl="revTx" presStyleIdx="2" presStyleCnt="10"/>
      <dgm:spPr/>
    </dgm:pt>
    <dgm:pt modelId="{36B0A030-6979-48AB-A8FF-263CA0A3E79F}" type="pres">
      <dgm:prSet presAssocID="{B4089921-EAD0-4C97-BB11-39796BC73AB7}" presName="vert3" presStyleCnt="0"/>
      <dgm:spPr/>
    </dgm:pt>
    <dgm:pt modelId="{77EC1027-C415-4C92-993B-AF6F148D8A03}" type="pres">
      <dgm:prSet presAssocID="{FD48AD07-C3D3-4DBA-8850-750804C98D6F}" presName="thinLine2b" presStyleLbl="callout" presStyleIdx="0" presStyleCnt="4"/>
      <dgm:spPr/>
    </dgm:pt>
    <dgm:pt modelId="{11304976-3766-4CCA-892C-7118602FB985}" type="pres">
      <dgm:prSet presAssocID="{FD48AD07-C3D3-4DBA-8850-750804C98D6F}" presName="vertSpace2b" presStyleCnt="0"/>
      <dgm:spPr/>
    </dgm:pt>
    <dgm:pt modelId="{845280F7-18E7-4D1C-B30F-B33C04EC4EED}" type="pres">
      <dgm:prSet presAssocID="{FA7EBE76-B302-4D1E-A6F9-D14F4DAA36FA}" presName="horz2" presStyleCnt="0"/>
      <dgm:spPr/>
    </dgm:pt>
    <dgm:pt modelId="{4C86CD53-6F99-458B-BF86-6C31D90EBE9A}" type="pres">
      <dgm:prSet presAssocID="{FA7EBE76-B302-4D1E-A6F9-D14F4DAA36FA}" presName="horzSpace2" presStyleCnt="0"/>
      <dgm:spPr/>
    </dgm:pt>
    <dgm:pt modelId="{978170CB-A31C-43F5-B1CB-1A114F5080A4}" type="pres">
      <dgm:prSet presAssocID="{FA7EBE76-B302-4D1E-A6F9-D14F4DAA36FA}" presName="tx2" presStyleLbl="revTx" presStyleIdx="3" presStyleCnt="10"/>
      <dgm:spPr/>
    </dgm:pt>
    <dgm:pt modelId="{E14B10AF-8FDD-4E31-BAE7-8040BAB115A4}" type="pres">
      <dgm:prSet presAssocID="{FA7EBE76-B302-4D1E-A6F9-D14F4DAA36FA}" presName="vert2" presStyleCnt="0"/>
      <dgm:spPr/>
    </dgm:pt>
    <dgm:pt modelId="{56DD7ED3-C1CE-4A4A-8213-CA6EE10252B1}" type="pres">
      <dgm:prSet presAssocID="{6E2CEC21-E181-4D49-A170-B5DC9E37D7F4}" presName="horz3" presStyleCnt="0"/>
      <dgm:spPr/>
    </dgm:pt>
    <dgm:pt modelId="{574BE236-60A5-4671-BE3A-2393CFB6269B}" type="pres">
      <dgm:prSet presAssocID="{6E2CEC21-E181-4D49-A170-B5DC9E37D7F4}" presName="horzSpace3" presStyleCnt="0"/>
      <dgm:spPr/>
    </dgm:pt>
    <dgm:pt modelId="{7607CC35-ED6C-46CB-A098-1D73357536F6}" type="pres">
      <dgm:prSet presAssocID="{6E2CEC21-E181-4D49-A170-B5DC9E37D7F4}" presName="tx3" presStyleLbl="revTx" presStyleIdx="4" presStyleCnt="10"/>
      <dgm:spPr/>
    </dgm:pt>
    <dgm:pt modelId="{7272028A-55D3-4C12-845C-B4ABC63CD9F6}" type="pres">
      <dgm:prSet presAssocID="{6E2CEC21-E181-4D49-A170-B5DC9E37D7F4}" presName="vert3" presStyleCnt="0"/>
      <dgm:spPr/>
    </dgm:pt>
    <dgm:pt modelId="{18EA2318-1FC3-4835-88D6-C203948D89E0}" type="pres">
      <dgm:prSet presAssocID="{FA7EBE76-B302-4D1E-A6F9-D14F4DAA36FA}" presName="thinLine2b" presStyleLbl="callout" presStyleIdx="1" presStyleCnt="4"/>
      <dgm:spPr/>
    </dgm:pt>
    <dgm:pt modelId="{FD0F8E29-DCE2-4DA2-A393-DDE3A80E57FB}" type="pres">
      <dgm:prSet presAssocID="{FA7EBE76-B302-4D1E-A6F9-D14F4DAA36FA}" presName="vertSpace2b" presStyleCnt="0"/>
      <dgm:spPr/>
    </dgm:pt>
    <dgm:pt modelId="{D5664C2E-F8E8-4892-B1E7-FB6D92A0FBBF}" type="pres">
      <dgm:prSet presAssocID="{F17EBE5E-A156-4564-B0D3-70D36295C74E}" presName="thickLine" presStyleLbl="alignNode1" presStyleIdx="1" presStyleCnt="2"/>
      <dgm:spPr/>
    </dgm:pt>
    <dgm:pt modelId="{5C4F27EB-AB6F-4549-95D2-E1D076A04457}" type="pres">
      <dgm:prSet presAssocID="{F17EBE5E-A156-4564-B0D3-70D36295C74E}" presName="horz1" presStyleCnt="0"/>
      <dgm:spPr/>
    </dgm:pt>
    <dgm:pt modelId="{D5A91A11-3657-4DD0-ADBF-164C1EA36D5B}" type="pres">
      <dgm:prSet presAssocID="{F17EBE5E-A156-4564-B0D3-70D36295C74E}" presName="tx1" presStyleLbl="revTx" presStyleIdx="5" presStyleCnt="10"/>
      <dgm:spPr/>
    </dgm:pt>
    <dgm:pt modelId="{8FF328A7-A1A6-4F80-9D5F-3537785F3ADC}" type="pres">
      <dgm:prSet presAssocID="{F17EBE5E-A156-4564-B0D3-70D36295C74E}" presName="vert1" presStyleCnt="0"/>
      <dgm:spPr/>
    </dgm:pt>
    <dgm:pt modelId="{B121A505-439B-4AA9-934C-9D1831B99508}" type="pres">
      <dgm:prSet presAssocID="{B6D28E14-775E-45B9-9ECE-6F5CEC433AA7}" presName="vertSpace2a" presStyleCnt="0"/>
      <dgm:spPr/>
    </dgm:pt>
    <dgm:pt modelId="{93C780E3-171B-4B3C-8555-A4D000FDEEC9}" type="pres">
      <dgm:prSet presAssocID="{B6D28E14-775E-45B9-9ECE-6F5CEC433AA7}" presName="horz2" presStyleCnt="0"/>
      <dgm:spPr/>
    </dgm:pt>
    <dgm:pt modelId="{37B0B9E0-3B7D-4EB2-8951-8581265467C8}" type="pres">
      <dgm:prSet presAssocID="{B6D28E14-775E-45B9-9ECE-6F5CEC433AA7}" presName="horzSpace2" presStyleCnt="0"/>
      <dgm:spPr/>
    </dgm:pt>
    <dgm:pt modelId="{5ABF1E3E-D528-415C-B351-B30BBB75703C}" type="pres">
      <dgm:prSet presAssocID="{B6D28E14-775E-45B9-9ECE-6F5CEC433AA7}" presName="tx2" presStyleLbl="revTx" presStyleIdx="6" presStyleCnt="10"/>
      <dgm:spPr/>
    </dgm:pt>
    <dgm:pt modelId="{EB84D3E0-2ECB-4C71-9B52-B29F6808A5D8}" type="pres">
      <dgm:prSet presAssocID="{B6D28E14-775E-45B9-9ECE-6F5CEC433AA7}" presName="vert2" presStyleCnt="0"/>
      <dgm:spPr/>
    </dgm:pt>
    <dgm:pt modelId="{67867E2C-CA82-4D84-BBE3-5FB171505F34}" type="pres">
      <dgm:prSet presAssocID="{C15035E8-BF41-4EFF-A073-6C520305176A}" presName="horz3" presStyleCnt="0"/>
      <dgm:spPr/>
    </dgm:pt>
    <dgm:pt modelId="{4961A7F1-EF10-497B-8226-68FB6732EC0E}" type="pres">
      <dgm:prSet presAssocID="{C15035E8-BF41-4EFF-A073-6C520305176A}" presName="horzSpace3" presStyleCnt="0"/>
      <dgm:spPr/>
    </dgm:pt>
    <dgm:pt modelId="{E0667D58-B5FF-44AD-90D5-0B139D16AC19}" type="pres">
      <dgm:prSet presAssocID="{C15035E8-BF41-4EFF-A073-6C520305176A}" presName="tx3" presStyleLbl="revTx" presStyleIdx="7" presStyleCnt="10"/>
      <dgm:spPr/>
    </dgm:pt>
    <dgm:pt modelId="{94AEC065-9CA1-469A-9D15-5B5F0068A06A}" type="pres">
      <dgm:prSet presAssocID="{C15035E8-BF41-4EFF-A073-6C520305176A}" presName="vert3" presStyleCnt="0"/>
      <dgm:spPr/>
    </dgm:pt>
    <dgm:pt modelId="{A7BA3059-4D51-4656-9B39-BB19E03150AC}" type="pres">
      <dgm:prSet presAssocID="{B6D28E14-775E-45B9-9ECE-6F5CEC433AA7}" presName="thinLine2b" presStyleLbl="callout" presStyleIdx="2" presStyleCnt="4"/>
      <dgm:spPr/>
    </dgm:pt>
    <dgm:pt modelId="{5D55B7A3-EDCC-4B88-86D1-B386D03A2464}" type="pres">
      <dgm:prSet presAssocID="{B6D28E14-775E-45B9-9ECE-6F5CEC433AA7}" presName="vertSpace2b" presStyleCnt="0"/>
      <dgm:spPr/>
    </dgm:pt>
    <dgm:pt modelId="{E9754139-1A9E-4D10-B366-602B860E2F37}" type="pres">
      <dgm:prSet presAssocID="{AB4BAD41-329B-4A66-9907-C9EE2C89ADD7}" presName="horz2" presStyleCnt="0"/>
      <dgm:spPr/>
    </dgm:pt>
    <dgm:pt modelId="{D4398590-C493-4AED-A888-3D28E5DD808F}" type="pres">
      <dgm:prSet presAssocID="{AB4BAD41-329B-4A66-9907-C9EE2C89ADD7}" presName="horzSpace2" presStyleCnt="0"/>
      <dgm:spPr/>
    </dgm:pt>
    <dgm:pt modelId="{7A02FBAE-20A1-4CC7-9522-548A91CDE0E6}" type="pres">
      <dgm:prSet presAssocID="{AB4BAD41-329B-4A66-9907-C9EE2C89ADD7}" presName="tx2" presStyleLbl="revTx" presStyleIdx="8" presStyleCnt="10"/>
      <dgm:spPr/>
    </dgm:pt>
    <dgm:pt modelId="{4DB4959E-A700-4669-88E0-DA1EFDA133B0}" type="pres">
      <dgm:prSet presAssocID="{AB4BAD41-329B-4A66-9907-C9EE2C89ADD7}" presName="vert2" presStyleCnt="0"/>
      <dgm:spPr/>
    </dgm:pt>
    <dgm:pt modelId="{E5287F6A-FE35-495F-B83C-7B86803E1483}" type="pres">
      <dgm:prSet presAssocID="{C4DC1D49-E727-4B34-A16D-17F1279A08A1}" presName="horz3" presStyleCnt="0"/>
      <dgm:spPr/>
    </dgm:pt>
    <dgm:pt modelId="{DC38F963-D5F7-405E-A6AE-61767AD179C5}" type="pres">
      <dgm:prSet presAssocID="{C4DC1D49-E727-4B34-A16D-17F1279A08A1}" presName="horzSpace3" presStyleCnt="0"/>
      <dgm:spPr/>
    </dgm:pt>
    <dgm:pt modelId="{30A597D4-B853-4701-A867-0E8CC0487427}" type="pres">
      <dgm:prSet presAssocID="{C4DC1D49-E727-4B34-A16D-17F1279A08A1}" presName="tx3" presStyleLbl="revTx" presStyleIdx="9" presStyleCnt="10"/>
      <dgm:spPr/>
    </dgm:pt>
    <dgm:pt modelId="{06A44A8F-14F6-4BEA-8DF7-D12F0095B4E3}" type="pres">
      <dgm:prSet presAssocID="{C4DC1D49-E727-4B34-A16D-17F1279A08A1}" presName="vert3" presStyleCnt="0"/>
      <dgm:spPr/>
    </dgm:pt>
    <dgm:pt modelId="{9B3CB7F8-A831-41E3-9289-D8B323C5410A}" type="pres">
      <dgm:prSet presAssocID="{AB4BAD41-329B-4A66-9907-C9EE2C89ADD7}" presName="thinLine2b" presStyleLbl="callout" presStyleIdx="3" presStyleCnt="4"/>
      <dgm:spPr/>
    </dgm:pt>
    <dgm:pt modelId="{3BC853C9-26AF-4CE4-B1DA-06F0A78FB3A3}" type="pres">
      <dgm:prSet presAssocID="{AB4BAD41-329B-4A66-9907-C9EE2C89ADD7}" presName="vertSpace2b" presStyleCnt="0"/>
      <dgm:spPr/>
    </dgm:pt>
  </dgm:ptLst>
  <dgm:cxnLst>
    <dgm:cxn modelId="{55261715-FE86-4B7F-850D-AEA8B6F0173D}" srcId="{AB4BAD41-329B-4A66-9907-C9EE2C89ADD7}" destId="{C4DC1D49-E727-4B34-A16D-17F1279A08A1}" srcOrd="0" destOrd="0" parTransId="{D2AB99E0-6C3B-4D18-9438-8BF50C696DBF}" sibTransId="{21FA179E-3495-4BB3-A477-A3CFCA2826C7}"/>
    <dgm:cxn modelId="{65A42C17-63F9-4FFE-97C6-CE7ACD5646CF}" srcId="{FA7EBE76-B302-4D1E-A6F9-D14F4DAA36FA}" destId="{6E2CEC21-E181-4D49-A170-B5DC9E37D7F4}" srcOrd="0" destOrd="0" parTransId="{B8A34075-3F42-4901-B62C-0D4136533E29}" sibTransId="{814C0D77-5B1F-404A-9DFE-CE38DECE84BA}"/>
    <dgm:cxn modelId="{7C72F81A-F609-49E6-BF12-0726FB0EB30F}" srcId="{B6D28E14-775E-45B9-9ECE-6F5CEC433AA7}" destId="{C15035E8-BF41-4EFF-A073-6C520305176A}" srcOrd="0" destOrd="0" parTransId="{BAFCA7CB-12EF-41AB-A096-B3C4B5C08669}" sibTransId="{9FA84833-9F62-4206-81F4-9035D467A384}"/>
    <dgm:cxn modelId="{781AD62B-EEC6-4535-90C8-F84E21DC95D3}" type="presOf" srcId="{6E2CEC21-E181-4D49-A170-B5DC9E37D7F4}" destId="{7607CC35-ED6C-46CB-A098-1D73357536F6}" srcOrd="0" destOrd="0" presId="urn:microsoft.com/office/officeart/2008/layout/LinedList"/>
    <dgm:cxn modelId="{09A6223A-FEEE-4429-988F-ECD1C1136D9D}" srcId="{5DFE54E7-02B4-410F-ACA6-2F42BB7E6CEA}" destId="{FD48AD07-C3D3-4DBA-8850-750804C98D6F}" srcOrd="0" destOrd="0" parTransId="{DDBCAB93-3CCA-47D6-B44E-9AA7F3C796DD}" sibTransId="{88F95829-3CC4-4B97-BC98-241AE2CCC31A}"/>
    <dgm:cxn modelId="{9C20B03C-8D3D-494E-9545-81927B8086D6}" srcId="{FD48AD07-C3D3-4DBA-8850-750804C98D6F}" destId="{B4089921-EAD0-4C97-BB11-39796BC73AB7}" srcOrd="0" destOrd="0" parTransId="{BBBAB0DD-5B60-4923-AB94-51AF4389637A}" sibTransId="{37D4DDFF-8AC7-4E24-9B39-DEE379C3E2E4}"/>
    <dgm:cxn modelId="{5B41293D-1B29-454B-B8A4-4CF5D26696AF}" type="presOf" srcId="{AB4BAD41-329B-4A66-9907-C9EE2C89ADD7}" destId="{7A02FBAE-20A1-4CC7-9522-548A91CDE0E6}" srcOrd="0" destOrd="0" presId="urn:microsoft.com/office/officeart/2008/layout/LinedList"/>
    <dgm:cxn modelId="{2EC55F3F-152E-4BAF-98E8-0246E16A8EBA}" type="presOf" srcId="{0EF346DF-4E32-4105-ABEB-2A143E5E45B4}" destId="{1E645127-D041-4E6E-A82E-2A1A6D5AF37E}" srcOrd="0" destOrd="0" presId="urn:microsoft.com/office/officeart/2008/layout/LinedList"/>
    <dgm:cxn modelId="{A7274D67-3A45-4B89-A662-4D17D521CBD8}" type="presOf" srcId="{C15035E8-BF41-4EFF-A073-6C520305176A}" destId="{E0667D58-B5FF-44AD-90D5-0B139D16AC19}" srcOrd="0" destOrd="0" presId="urn:microsoft.com/office/officeart/2008/layout/LinedList"/>
    <dgm:cxn modelId="{FBDFC768-9005-4455-BD60-BB845EE4B663}" srcId="{5DFE54E7-02B4-410F-ACA6-2F42BB7E6CEA}" destId="{FA7EBE76-B302-4D1E-A6F9-D14F4DAA36FA}" srcOrd="1" destOrd="0" parTransId="{902A077F-F861-473C-A8C5-4057B76473F6}" sibTransId="{BCB43D54-F73D-417C-AE3C-552FF82A6242}"/>
    <dgm:cxn modelId="{D7A29554-8C15-4072-B690-E73AE55F88FD}" srcId="{0EF346DF-4E32-4105-ABEB-2A143E5E45B4}" destId="{5DFE54E7-02B4-410F-ACA6-2F42BB7E6CEA}" srcOrd="0" destOrd="0" parTransId="{A13D5DFF-E212-4A85-8BAF-C9009AD9D4D3}" sibTransId="{4E3C0D5B-546E-464B-8C0C-E088AECB348F}"/>
    <dgm:cxn modelId="{3EF5B159-E2CE-446B-A7F2-2812085F4122}" type="presOf" srcId="{FD48AD07-C3D3-4DBA-8850-750804C98D6F}" destId="{A3A1E0F0-2988-4576-B097-5D604DCCFD4A}" srcOrd="0" destOrd="0" presId="urn:microsoft.com/office/officeart/2008/layout/LinedList"/>
    <dgm:cxn modelId="{D3D3DC81-6C39-420F-8184-5F9B503DA13B}" type="presOf" srcId="{5DFE54E7-02B4-410F-ACA6-2F42BB7E6CEA}" destId="{8CED4951-F1C6-4BCF-8B45-DBC1ADA4BEAA}" srcOrd="0" destOrd="0" presId="urn:microsoft.com/office/officeart/2008/layout/LinedList"/>
    <dgm:cxn modelId="{42B6E282-4AA7-4BDA-988F-95F03E423ED2}" srcId="{F17EBE5E-A156-4564-B0D3-70D36295C74E}" destId="{B6D28E14-775E-45B9-9ECE-6F5CEC433AA7}" srcOrd="0" destOrd="0" parTransId="{700DFD03-6E0E-4BBE-9D3E-FD1BD2F66776}" sibTransId="{890CD8C7-DCC8-428C-B8EC-0F87E3DE7A0C}"/>
    <dgm:cxn modelId="{49E57AA9-A85F-44E2-86D6-AA15080FDB07}" type="presOf" srcId="{FA7EBE76-B302-4D1E-A6F9-D14F4DAA36FA}" destId="{978170CB-A31C-43F5-B1CB-1A114F5080A4}" srcOrd="0" destOrd="0" presId="urn:microsoft.com/office/officeart/2008/layout/LinedList"/>
    <dgm:cxn modelId="{B9D859BF-E6E4-44C2-A2E3-652ADF544EB9}" srcId="{F17EBE5E-A156-4564-B0D3-70D36295C74E}" destId="{AB4BAD41-329B-4A66-9907-C9EE2C89ADD7}" srcOrd="1" destOrd="0" parTransId="{F76FE2C2-CBE8-4946-B90D-7CEF91BF487D}" sibTransId="{B1A67BF9-41B2-4E9F-94D0-A58460F4B5CE}"/>
    <dgm:cxn modelId="{6EEABEBF-3F87-4D61-888B-FAB5A8A4CDA1}" srcId="{0EF346DF-4E32-4105-ABEB-2A143E5E45B4}" destId="{F17EBE5E-A156-4564-B0D3-70D36295C74E}" srcOrd="1" destOrd="0" parTransId="{A302026F-49AD-44B8-8A88-B01AE571EC56}" sibTransId="{5B5A8891-CC9D-427C-B068-3116EBE9707D}"/>
    <dgm:cxn modelId="{3F0F80C6-E0D9-4705-BB91-69E48DA4C175}" type="presOf" srcId="{F17EBE5E-A156-4564-B0D3-70D36295C74E}" destId="{D5A91A11-3657-4DD0-ADBF-164C1EA36D5B}" srcOrd="0" destOrd="0" presId="urn:microsoft.com/office/officeart/2008/layout/LinedList"/>
    <dgm:cxn modelId="{D52F85DB-1210-4DBF-8EDA-E722DD6264C9}" type="presOf" srcId="{C4DC1D49-E727-4B34-A16D-17F1279A08A1}" destId="{30A597D4-B853-4701-A867-0E8CC0487427}" srcOrd="0" destOrd="0" presId="urn:microsoft.com/office/officeart/2008/layout/LinedList"/>
    <dgm:cxn modelId="{43ADC1E7-5E1F-423E-8FFF-D77BDD3B4288}" type="presOf" srcId="{B4089921-EAD0-4C97-BB11-39796BC73AB7}" destId="{8F6ABD5E-4750-4D50-8CB5-EFF547272A56}" srcOrd="0" destOrd="0" presId="urn:microsoft.com/office/officeart/2008/layout/LinedList"/>
    <dgm:cxn modelId="{653F62FC-8865-445F-85B5-C3926CA8CD93}" type="presOf" srcId="{B6D28E14-775E-45B9-9ECE-6F5CEC433AA7}" destId="{5ABF1E3E-D528-415C-B351-B30BBB75703C}" srcOrd="0" destOrd="0" presId="urn:microsoft.com/office/officeart/2008/layout/LinedList"/>
    <dgm:cxn modelId="{9307648B-840C-4868-87F8-15D2EB858579}" type="presParOf" srcId="{1E645127-D041-4E6E-A82E-2A1A6D5AF37E}" destId="{2B4CE572-C625-49BB-98D0-F20CB346F674}" srcOrd="0" destOrd="0" presId="urn:microsoft.com/office/officeart/2008/layout/LinedList"/>
    <dgm:cxn modelId="{26D28A06-88C7-47F8-A591-94A1326CF307}" type="presParOf" srcId="{1E645127-D041-4E6E-A82E-2A1A6D5AF37E}" destId="{36F982A9-4AC0-46D4-9033-EFF4EFCCCEF2}" srcOrd="1" destOrd="0" presId="urn:microsoft.com/office/officeart/2008/layout/LinedList"/>
    <dgm:cxn modelId="{BFEB551A-3C87-4285-B391-AAD25EB49949}" type="presParOf" srcId="{36F982A9-4AC0-46D4-9033-EFF4EFCCCEF2}" destId="{8CED4951-F1C6-4BCF-8B45-DBC1ADA4BEAA}" srcOrd="0" destOrd="0" presId="urn:microsoft.com/office/officeart/2008/layout/LinedList"/>
    <dgm:cxn modelId="{CFFDEBDA-0016-4A2A-A43D-7977246A2CE8}" type="presParOf" srcId="{36F982A9-4AC0-46D4-9033-EFF4EFCCCEF2}" destId="{A9AEE51B-3EA1-4484-BA30-62799E1086A2}" srcOrd="1" destOrd="0" presId="urn:microsoft.com/office/officeart/2008/layout/LinedList"/>
    <dgm:cxn modelId="{489CA81C-8CC0-4505-A0BA-9E5FC2712667}" type="presParOf" srcId="{A9AEE51B-3EA1-4484-BA30-62799E1086A2}" destId="{23F112F6-D471-4345-8DD3-EFEBE027B6FE}" srcOrd="0" destOrd="0" presId="urn:microsoft.com/office/officeart/2008/layout/LinedList"/>
    <dgm:cxn modelId="{113FA366-EA37-44EC-B103-FC7F5E262311}" type="presParOf" srcId="{A9AEE51B-3EA1-4484-BA30-62799E1086A2}" destId="{8BD0568B-3031-4722-A1DA-F18BCCCBE005}" srcOrd="1" destOrd="0" presId="urn:microsoft.com/office/officeart/2008/layout/LinedList"/>
    <dgm:cxn modelId="{BDDF8B61-EA78-4D06-8B7F-077765559064}" type="presParOf" srcId="{8BD0568B-3031-4722-A1DA-F18BCCCBE005}" destId="{D4C791A7-D62B-42E3-97A9-372D1383BD18}" srcOrd="0" destOrd="0" presId="urn:microsoft.com/office/officeart/2008/layout/LinedList"/>
    <dgm:cxn modelId="{EDA7C098-4B35-4072-811E-526B78FE5E31}" type="presParOf" srcId="{8BD0568B-3031-4722-A1DA-F18BCCCBE005}" destId="{A3A1E0F0-2988-4576-B097-5D604DCCFD4A}" srcOrd="1" destOrd="0" presId="urn:microsoft.com/office/officeart/2008/layout/LinedList"/>
    <dgm:cxn modelId="{8CC85549-EB2A-40B3-AA86-E7BDDB100035}" type="presParOf" srcId="{8BD0568B-3031-4722-A1DA-F18BCCCBE005}" destId="{4450B0C8-7F68-4E34-96C4-A77D4A1344DB}" srcOrd="2" destOrd="0" presId="urn:microsoft.com/office/officeart/2008/layout/LinedList"/>
    <dgm:cxn modelId="{3419305E-F09D-44C1-B7CB-CFC792F1F4EC}" type="presParOf" srcId="{4450B0C8-7F68-4E34-96C4-A77D4A1344DB}" destId="{A9D577E0-1B8E-4933-894F-F6C147F92E0C}" srcOrd="0" destOrd="0" presId="urn:microsoft.com/office/officeart/2008/layout/LinedList"/>
    <dgm:cxn modelId="{7C3965B5-D835-41CF-9499-D5D17A7CCF77}" type="presParOf" srcId="{A9D577E0-1B8E-4933-894F-F6C147F92E0C}" destId="{3B27FFBD-ED77-471C-80CB-BC70C9A083D2}" srcOrd="0" destOrd="0" presId="urn:microsoft.com/office/officeart/2008/layout/LinedList"/>
    <dgm:cxn modelId="{90346163-2F31-4306-93EC-C7F14E7E0E50}" type="presParOf" srcId="{A9D577E0-1B8E-4933-894F-F6C147F92E0C}" destId="{8F6ABD5E-4750-4D50-8CB5-EFF547272A56}" srcOrd="1" destOrd="0" presId="urn:microsoft.com/office/officeart/2008/layout/LinedList"/>
    <dgm:cxn modelId="{2BDDD986-D236-4977-B293-E637CF3420D3}" type="presParOf" srcId="{A9D577E0-1B8E-4933-894F-F6C147F92E0C}" destId="{36B0A030-6979-48AB-A8FF-263CA0A3E79F}" srcOrd="2" destOrd="0" presId="urn:microsoft.com/office/officeart/2008/layout/LinedList"/>
    <dgm:cxn modelId="{DD23BF14-7E15-43C0-932B-101F0B4B450F}" type="presParOf" srcId="{A9AEE51B-3EA1-4484-BA30-62799E1086A2}" destId="{77EC1027-C415-4C92-993B-AF6F148D8A03}" srcOrd="2" destOrd="0" presId="urn:microsoft.com/office/officeart/2008/layout/LinedList"/>
    <dgm:cxn modelId="{C5B3DB9E-738E-4E79-BED8-341047241E2F}" type="presParOf" srcId="{A9AEE51B-3EA1-4484-BA30-62799E1086A2}" destId="{11304976-3766-4CCA-892C-7118602FB985}" srcOrd="3" destOrd="0" presId="urn:microsoft.com/office/officeart/2008/layout/LinedList"/>
    <dgm:cxn modelId="{716285AC-64BF-44C6-8FEC-1A13B73DBFE7}" type="presParOf" srcId="{A9AEE51B-3EA1-4484-BA30-62799E1086A2}" destId="{845280F7-18E7-4D1C-B30F-B33C04EC4EED}" srcOrd="4" destOrd="0" presId="urn:microsoft.com/office/officeart/2008/layout/LinedList"/>
    <dgm:cxn modelId="{10F22258-B21C-46F6-8FED-ED661F2A763C}" type="presParOf" srcId="{845280F7-18E7-4D1C-B30F-B33C04EC4EED}" destId="{4C86CD53-6F99-458B-BF86-6C31D90EBE9A}" srcOrd="0" destOrd="0" presId="urn:microsoft.com/office/officeart/2008/layout/LinedList"/>
    <dgm:cxn modelId="{68FD31FC-D000-41C9-BE1E-66AD9070517B}" type="presParOf" srcId="{845280F7-18E7-4D1C-B30F-B33C04EC4EED}" destId="{978170CB-A31C-43F5-B1CB-1A114F5080A4}" srcOrd="1" destOrd="0" presId="urn:microsoft.com/office/officeart/2008/layout/LinedList"/>
    <dgm:cxn modelId="{FE77ABBF-C548-4860-AD7A-74BF4E7EC006}" type="presParOf" srcId="{845280F7-18E7-4D1C-B30F-B33C04EC4EED}" destId="{E14B10AF-8FDD-4E31-BAE7-8040BAB115A4}" srcOrd="2" destOrd="0" presId="urn:microsoft.com/office/officeart/2008/layout/LinedList"/>
    <dgm:cxn modelId="{00F06DAF-180B-46D6-B00E-4F2311D90099}" type="presParOf" srcId="{E14B10AF-8FDD-4E31-BAE7-8040BAB115A4}" destId="{56DD7ED3-C1CE-4A4A-8213-CA6EE10252B1}" srcOrd="0" destOrd="0" presId="urn:microsoft.com/office/officeart/2008/layout/LinedList"/>
    <dgm:cxn modelId="{AA26E34A-D23F-4E0B-AE69-64BE96E40EE2}" type="presParOf" srcId="{56DD7ED3-C1CE-4A4A-8213-CA6EE10252B1}" destId="{574BE236-60A5-4671-BE3A-2393CFB6269B}" srcOrd="0" destOrd="0" presId="urn:microsoft.com/office/officeart/2008/layout/LinedList"/>
    <dgm:cxn modelId="{CA94B012-135B-4D5F-A4C1-354622966FB2}" type="presParOf" srcId="{56DD7ED3-C1CE-4A4A-8213-CA6EE10252B1}" destId="{7607CC35-ED6C-46CB-A098-1D73357536F6}" srcOrd="1" destOrd="0" presId="urn:microsoft.com/office/officeart/2008/layout/LinedList"/>
    <dgm:cxn modelId="{5FAA794E-64E3-4C86-8F30-BEB5CDC60015}" type="presParOf" srcId="{56DD7ED3-C1CE-4A4A-8213-CA6EE10252B1}" destId="{7272028A-55D3-4C12-845C-B4ABC63CD9F6}" srcOrd="2" destOrd="0" presId="urn:microsoft.com/office/officeart/2008/layout/LinedList"/>
    <dgm:cxn modelId="{D4561FC7-8E01-4E28-B91A-E26D0DF0174F}" type="presParOf" srcId="{A9AEE51B-3EA1-4484-BA30-62799E1086A2}" destId="{18EA2318-1FC3-4835-88D6-C203948D89E0}" srcOrd="5" destOrd="0" presId="urn:microsoft.com/office/officeart/2008/layout/LinedList"/>
    <dgm:cxn modelId="{6C40CE2E-7ABC-42E5-9F70-2F8AB8DAFB98}" type="presParOf" srcId="{A9AEE51B-3EA1-4484-BA30-62799E1086A2}" destId="{FD0F8E29-DCE2-4DA2-A393-DDE3A80E57FB}" srcOrd="6" destOrd="0" presId="urn:microsoft.com/office/officeart/2008/layout/LinedList"/>
    <dgm:cxn modelId="{8D3B7B86-CF94-4F3D-A0E0-A9CA431D714F}" type="presParOf" srcId="{1E645127-D041-4E6E-A82E-2A1A6D5AF37E}" destId="{D5664C2E-F8E8-4892-B1E7-FB6D92A0FBBF}" srcOrd="2" destOrd="0" presId="urn:microsoft.com/office/officeart/2008/layout/LinedList"/>
    <dgm:cxn modelId="{1614B005-36CC-4A48-9AD6-8CCE2C0AAAE7}" type="presParOf" srcId="{1E645127-D041-4E6E-A82E-2A1A6D5AF37E}" destId="{5C4F27EB-AB6F-4549-95D2-E1D076A04457}" srcOrd="3" destOrd="0" presId="urn:microsoft.com/office/officeart/2008/layout/LinedList"/>
    <dgm:cxn modelId="{A9A4B4AB-ED5D-4B40-961A-265107084ABA}" type="presParOf" srcId="{5C4F27EB-AB6F-4549-95D2-E1D076A04457}" destId="{D5A91A11-3657-4DD0-ADBF-164C1EA36D5B}" srcOrd="0" destOrd="0" presId="urn:microsoft.com/office/officeart/2008/layout/LinedList"/>
    <dgm:cxn modelId="{94C2DC26-6480-450B-9F7C-7D1A005E19AB}" type="presParOf" srcId="{5C4F27EB-AB6F-4549-95D2-E1D076A04457}" destId="{8FF328A7-A1A6-4F80-9D5F-3537785F3ADC}" srcOrd="1" destOrd="0" presId="urn:microsoft.com/office/officeart/2008/layout/LinedList"/>
    <dgm:cxn modelId="{777895A1-F0E6-48A8-9B2D-ABCB0BB3FA98}" type="presParOf" srcId="{8FF328A7-A1A6-4F80-9D5F-3537785F3ADC}" destId="{B121A505-439B-4AA9-934C-9D1831B99508}" srcOrd="0" destOrd="0" presId="urn:microsoft.com/office/officeart/2008/layout/LinedList"/>
    <dgm:cxn modelId="{E4DDEEF2-8119-45E8-89F0-98D3155DDBDF}" type="presParOf" srcId="{8FF328A7-A1A6-4F80-9D5F-3537785F3ADC}" destId="{93C780E3-171B-4B3C-8555-A4D000FDEEC9}" srcOrd="1" destOrd="0" presId="urn:microsoft.com/office/officeart/2008/layout/LinedList"/>
    <dgm:cxn modelId="{6498D965-148D-474A-8260-D24610A9D659}" type="presParOf" srcId="{93C780E3-171B-4B3C-8555-A4D000FDEEC9}" destId="{37B0B9E0-3B7D-4EB2-8951-8581265467C8}" srcOrd="0" destOrd="0" presId="urn:microsoft.com/office/officeart/2008/layout/LinedList"/>
    <dgm:cxn modelId="{1906E87C-3838-4A03-B49A-09A86AF63836}" type="presParOf" srcId="{93C780E3-171B-4B3C-8555-A4D000FDEEC9}" destId="{5ABF1E3E-D528-415C-B351-B30BBB75703C}" srcOrd="1" destOrd="0" presId="urn:microsoft.com/office/officeart/2008/layout/LinedList"/>
    <dgm:cxn modelId="{043B4029-8D4F-4B67-9296-C0544B280612}" type="presParOf" srcId="{93C780E3-171B-4B3C-8555-A4D000FDEEC9}" destId="{EB84D3E0-2ECB-4C71-9B52-B29F6808A5D8}" srcOrd="2" destOrd="0" presId="urn:microsoft.com/office/officeart/2008/layout/LinedList"/>
    <dgm:cxn modelId="{1261B3E8-C7C1-434D-92C8-80F14A2742FB}" type="presParOf" srcId="{EB84D3E0-2ECB-4C71-9B52-B29F6808A5D8}" destId="{67867E2C-CA82-4D84-BBE3-5FB171505F34}" srcOrd="0" destOrd="0" presId="urn:microsoft.com/office/officeart/2008/layout/LinedList"/>
    <dgm:cxn modelId="{20A140A6-70A5-4E8B-972A-A50F258C7325}" type="presParOf" srcId="{67867E2C-CA82-4D84-BBE3-5FB171505F34}" destId="{4961A7F1-EF10-497B-8226-68FB6732EC0E}" srcOrd="0" destOrd="0" presId="urn:microsoft.com/office/officeart/2008/layout/LinedList"/>
    <dgm:cxn modelId="{D9D04471-6B9B-42C2-BFB4-4FBC072DCC5B}" type="presParOf" srcId="{67867E2C-CA82-4D84-BBE3-5FB171505F34}" destId="{E0667D58-B5FF-44AD-90D5-0B139D16AC19}" srcOrd="1" destOrd="0" presId="urn:microsoft.com/office/officeart/2008/layout/LinedList"/>
    <dgm:cxn modelId="{6EEB8FB1-8BD2-44AC-923E-A2F47D8D3C5D}" type="presParOf" srcId="{67867E2C-CA82-4D84-BBE3-5FB171505F34}" destId="{94AEC065-9CA1-469A-9D15-5B5F0068A06A}" srcOrd="2" destOrd="0" presId="urn:microsoft.com/office/officeart/2008/layout/LinedList"/>
    <dgm:cxn modelId="{43FD271A-E0AD-4805-9E6C-C0F55B026E1B}" type="presParOf" srcId="{8FF328A7-A1A6-4F80-9D5F-3537785F3ADC}" destId="{A7BA3059-4D51-4656-9B39-BB19E03150AC}" srcOrd="2" destOrd="0" presId="urn:microsoft.com/office/officeart/2008/layout/LinedList"/>
    <dgm:cxn modelId="{66DEA07D-742B-4546-9C74-A0E4B9B9D00E}" type="presParOf" srcId="{8FF328A7-A1A6-4F80-9D5F-3537785F3ADC}" destId="{5D55B7A3-EDCC-4B88-86D1-B386D03A2464}" srcOrd="3" destOrd="0" presId="urn:microsoft.com/office/officeart/2008/layout/LinedList"/>
    <dgm:cxn modelId="{AA2966AD-F0E6-4758-BF2E-CFB69B6D61B4}" type="presParOf" srcId="{8FF328A7-A1A6-4F80-9D5F-3537785F3ADC}" destId="{E9754139-1A9E-4D10-B366-602B860E2F37}" srcOrd="4" destOrd="0" presId="urn:microsoft.com/office/officeart/2008/layout/LinedList"/>
    <dgm:cxn modelId="{37326FBE-C5A0-4EF5-BEA9-CFFAFBEE097D}" type="presParOf" srcId="{E9754139-1A9E-4D10-B366-602B860E2F37}" destId="{D4398590-C493-4AED-A888-3D28E5DD808F}" srcOrd="0" destOrd="0" presId="urn:microsoft.com/office/officeart/2008/layout/LinedList"/>
    <dgm:cxn modelId="{9216C00C-E665-4479-8840-571529F36881}" type="presParOf" srcId="{E9754139-1A9E-4D10-B366-602B860E2F37}" destId="{7A02FBAE-20A1-4CC7-9522-548A91CDE0E6}" srcOrd="1" destOrd="0" presId="urn:microsoft.com/office/officeart/2008/layout/LinedList"/>
    <dgm:cxn modelId="{F864DC6A-6ED1-4072-8291-743474FA9ECE}" type="presParOf" srcId="{E9754139-1A9E-4D10-B366-602B860E2F37}" destId="{4DB4959E-A700-4669-88E0-DA1EFDA133B0}" srcOrd="2" destOrd="0" presId="urn:microsoft.com/office/officeart/2008/layout/LinedList"/>
    <dgm:cxn modelId="{46D3D666-9BE9-4473-B9D7-A376C31CF1EF}" type="presParOf" srcId="{4DB4959E-A700-4669-88E0-DA1EFDA133B0}" destId="{E5287F6A-FE35-495F-B83C-7B86803E1483}" srcOrd="0" destOrd="0" presId="urn:microsoft.com/office/officeart/2008/layout/LinedList"/>
    <dgm:cxn modelId="{F2137B57-357A-40E9-8B43-7842D5C9915C}" type="presParOf" srcId="{E5287F6A-FE35-495F-B83C-7B86803E1483}" destId="{DC38F963-D5F7-405E-A6AE-61767AD179C5}" srcOrd="0" destOrd="0" presId="urn:microsoft.com/office/officeart/2008/layout/LinedList"/>
    <dgm:cxn modelId="{64577102-528F-4855-8399-16B836EA0900}" type="presParOf" srcId="{E5287F6A-FE35-495F-B83C-7B86803E1483}" destId="{30A597D4-B853-4701-A867-0E8CC0487427}" srcOrd="1" destOrd="0" presId="urn:microsoft.com/office/officeart/2008/layout/LinedList"/>
    <dgm:cxn modelId="{79190E60-DA4F-4E0A-BBF8-061818676E23}" type="presParOf" srcId="{E5287F6A-FE35-495F-B83C-7B86803E1483}" destId="{06A44A8F-14F6-4BEA-8DF7-D12F0095B4E3}" srcOrd="2" destOrd="0" presId="urn:microsoft.com/office/officeart/2008/layout/LinedList"/>
    <dgm:cxn modelId="{74BDAD2C-A25D-498A-BD24-B67AFF8B1EF6}" type="presParOf" srcId="{8FF328A7-A1A6-4F80-9D5F-3537785F3ADC}" destId="{9B3CB7F8-A831-41E3-9289-D8B323C5410A}" srcOrd="5" destOrd="0" presId="urn:microsoft.com/office/officeart/2008/layout/LinedList"/>
    <dgm:cxn modelId="{8FCB9787-B283-4CC6-A0A9-73F83E039EC4}" type="presParOf" srcId="{8FF328A7-A1A6-4F80-9D5F-3537785F3ADC}" destId="{3BC853C9-26AF-4CE4-B1DA-06F0A78FB3A3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1D4B9-5674-47E6-97FE-2505F631DAC3}">
      <dsp:nvSpPr>
        <dsp:cNvPr id="0" name=""/>
        <dsp:cNvSpPr/>
      </dsp:nvSpPr>
      <dsp:spPr>
        <a:xfrm>
          <a:off x="12794" y="387418"/>
          <a:ext cx="2609488" cy="4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Lucida Sans" panose="020B0602030504020204" pitchFamily="34" charset="0"/>
            </a:rPr>
            <a:t> Argentina</a:t>
          </a:r>
        </a:p>
      </dsp:txBody>
      <dsp:txXfrm>
        <a:off x="12794" y="387418"/>
        <a:ext cx="2609488" cy="447200"/>
      </dsp:txXfrm>
    </dsp:sp>
    <dsp:sp modelId="{19757ECD-73EF-4CDF-9634-4388D36800AD}">
      <dsp:nvSpPr>
        <dsp:cNvPr id="0" name=""/>
        <dsp:cNvSpPr/>
      </dsp:nvSpPr>
      <dsp:spPr>
        <a:xfrm>
          <a:off x="12794" y="834619"/>
          <a:ext cx="2609488" cy="31292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>
              <a:latin typeface="Lucida Sans" panose="020B0602030504020204" pitchFamily="34" charset="0"/>
            </a:rPr>
            <a:t>Auth0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>
              <a:latin typeface="Lucida Sans" panose="020B0602030504020204" pitchFamily="34" charset="0"/>
            </a:rPr>
            <a:t>Despegar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 err="1">
              <a:latin typeface="Lucida Sans" panose="020B0602030504020204" pitchFamily="34" charset="0"/>
            </a:rPr>
            <a:t>Globant</a:t>
          </a:r>
          <a:endParaRPr lang="pt-BR" sz="1900" kern="1200" dirty="0">
            <a:latin typeface="Lucida Sans" panose="020B0602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 err="1">
              <a:latin typeface="Lucida Sans" panose="020B0602030504020204" pitchFamily="34" charset="0"/>
            </a:rPr>
            <a:t>MercadoLibre</a:t>
          </a:r>
          <a:endParaRPr lang="pt-BR" sz="1900" kern="1200" dirty="0">
            <a:latin typeface="Lucida Sans" panose="020B0602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>
              <a:latin typeface="Lucida Sans" panose="020B0602030504020204" pitchFamily="34" charset="0"/>
            </a:rPr>
            <a:t>OLX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ES" sz="1900" kern="1200" dirty="0">
              <a:latin typeface="Lucida Sans" panose="020B0602030504020204" pitchFamily="34" charset="0"/>
            </a:rPr>
            <a:t>Prisma Medios de Pago</a:t>
          </a:r>
          <a:endParaRPr lang="pt-BR" sz="1900" kern="1200" dirty="0">
            <a:latin typeface="Lucida Sans" panose="020B0602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 err="1">
              <a:latin typeface="Lucida Sans" panose="020B0602030504020204" pitchFamily="34" charset="0"/>
            </a:rPr>
            <a:t>Tiendanube</a:t>
          </a:r>
          <a:r>
            <a:rPr lang="pt-BR" sz="1900" kern="1200" dirty="0">
              <a:latin typeface="Lucida Sans" panose="020B0602030504020204" pitchFamily="34" charset="0"/>
            </a:rPr>
            <a:t>/</a:t>
          </a:r>
          <a:r>
            <a:rPr lang="pt-BR" sz="1900" kern="1200" dirty="0" err="1">
              <a:latin typeface="Lucida Sans" panose="020B0602030504020204" pitchFamily="34" charset="0"/>
            </a:rPr>
            <a:t>Nuvemshop</a:t>
          </a:r>
          <a:endParaRPr lang="pt-BR" sz="1900" kern="1200" dirty="0">
            <a:latin typeface="Lucida Sans" panose="020B0602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>
              <a:latin typeface="Lucida Sans" panose="020B0602030504020204" pitchFamily="34" charset="0"/>
            </a:rPr>
            <a:t>Ualá</a:t>
          </a:r>
        </a:p>
      </dsp:txBody>
      <dsp:txXfrm>
        <a:off x="12794" y="834619"/>
        <a:ext cx="2609488" cy="3129299"/>
      </dsp:txXfrm>
    </dsp:sp>
    <dsp:sp modelId="{E9CD4A79-01C3-448E-A14B-881EB224210E}">
      <dsp:nvSpPr>
        <dsp:cNvPr id="0" name=""/>
        <dsp:cNvSpPr/>
      </dsp:nvSpPr>
      <dsp:spPr>
        <a:xfrm>
          <a:off x="2955018" y="387418"/>
          <a:ext cx="2609488" cy="447200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Lucida Sans" panose="020B0602030504020204" pitchFamily="34" charset="0"/>
            </a:rPr>
            <a:t>Chile</a:t>
          </a:r>
        </a:p>
      </dsp:txBody>
      <dsp:txXfrm>
        <a:off x="2955018" y="387418"/>
        <a:ext cx="2609488" cy="447200"/>
      </dsp:txXfrm>
    </dsp:sp>
    <dsp:sp modelId="{B6FBE290-02A8-47CC-B3E7-E38312F6A138}">
      <dsp:nvSpPr>
        <dsp:cNvPr id="0" name=""/>
        <dsp:cNvSpPr/>
      </dsp:nvSpPr>
      <dsp:spPr>
        <a:xfrm>
          <a:off x="2955018" y="834619"/>
          <a:ext cx="2609488" cy="3129299"/>
        </a:xfrm>
        <a:prstGeom prst="rect">
          <a:avLst/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 err="1">
              <a:latin typeface="Lucida Sans" panose="020B0602030504020204" pitchFamily="34" charset="0"/>
            </a:rPr>
            <a:t>Betterfly</a:t>
          </a:r>
          <a:endParaRPr lang="pt-BR" sz="1900" kern="1200" dirty="0">
            <a:latin typeface="Lucida Sans" panose="020B0602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pt-BR" sz="1900" kern="1200" dirty="0">
            <a:latin typeface="Lucida Sans" panose="020B0602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 err="1">
              <a:latin typeface="Lucida Sans" panose="020B0602030504020204" pitchFamily="34" charset="0"/>
            </a:rPr>
            <a:t>Cornershop</a:t>
          </a:r>
          <a:endParaRPr lang="pt-BR" sz="1900" kern="1200" dirty="0">
            <a:latin typeface="Lucida Sans" panose="020B0602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pt-BR" sz="1900" kern="1200" dirty="0">
            <a:latin typeface="Lucida Sans" panose="020B0602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 err="1">
              <a:latin typeface="Lucida Sans" panose="020B0602030504020204" pitchFamily="34" charset="0"/>
            </a:rPr>
            <a:t>NotCo</a:t>
          </a:r>
          <a:endParaRPr lang="pt-BR" sz="1900" kern="1200" dirty="0">
            <a:latin typeface="Lucida Sans" panose="020B0602030504020204" pitchFamily="34" charset="0"/>
          </a:endParaRPr>
        </a:p>
      </dsp:txBody>
      <dsp:txXfrm>
        <a:off x="2955018" y="834619"/>
        <a:ext cx="2609488" cy="3129299"/>
      </dsp:txXfrm>
    </dsp:sp>
    <dsp:sp modelId="{A2446853-6D63-435A-9D7D-DD48FF5D9ED4}">
      <dsp:nvSpPr>
        <dsp:cNvPr id="0" name=""/>
        <dsp:cNvSpPr/>
      </dsp:nvSpPr>
      <dsp:spPr>
        <a:xfrm>
          <a:off x="5897243" y="387418"/>
          <a:ext cx="2609488" cy="447200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Lucida Sans" panose="020B0602030504020204" pitchFamily="34" charset="0"/>
            </a:rPr>
            <a:t>Colômbia</a:t>
          </a:r>
        </a:p>
      </dsp:txBody>
      <dsp:txXfrm>
        <a:off x="5897243" y="387418"/>
        <a:ext cx="2609488" cy="447200"/>
      </dsp:txXfrm>
    </dsp:sp>
    <dsp:sp modelId="{758100E8-CC11-4331-84A2-751D6C06CC88}">
      <dsp:nvSpPr>
        <dsp:cNvPr id="0" name=""/>
        <dsp:cNvSpPr/>
      </dsp:nvSpPr>
      <dsp:spPr>
        <a:xfrm>
          <a:off x="5897243" y="834619"/>
          <a:ext cx="2609488" cy="3129299"/>
        </a:xfrm>
        <a:prstGeom prst="rect">
          <a:avLst/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 err="1">
              <a:latin typeface="Lucida Sans" panose="020B0602030504020204" pitchFamily="34" charset="0"/>
            </a:rPr>
            <a:t>Habi</a:t>
          </a:r>
          <a:endParaRPr lang="pt-BR" sz="1900" kern="1200" dirty="0">
            <a:latin typeface="Lucida Sans" panose="020B0602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pt-BR" sz="1900" kern="1200" dirty="0">
            <a:latin typeface="Lucida Sans" panose="020B0602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 err="1">
              <a:latin typeface="Lucida Sans" panose="020B0602030504020204" pitchFamily="34" charset="0"/>
            </a:rPr>
            <a:t>Rappi</a:t>
          </a:r>
          <a:endParaRPr lang="pt-BR" sz="1900" kern="1200" dirty="0">
            <a:latin typeface="Lucida Sans" panose="020B0602030504020204" pitchFamily="34" charset="0"/>
          </a:endParaRPr>
        </a:p>
      </dsp:txBody>
      <dsp:txXfrm>
        <a:off x="5897243" y="834619"/>
        <a:ext cx="2609488" cy="3129299"/>
      </dsp:txXfrm>
    </dsp:sp>
    <dsp:sp modelId="{30826931-A1AB-4F71-9409-7894489E2269}">
      <dsp:nvSpPr>
        <dsp:cNvPr id="0" name=""/>
        <dsp:cNvSpPr/>
      </dsp:nvSpPr>
      <dsp:spPr>
        <a:xfrm>
          <a:off x="8839467" y="387418"/>
          <a:ext cx="2609488" cy="4472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Lucida Sans" panose="020B0602030504020204" pitchFamily="34" charset="0"/>
            </a:rPr>
            <a:t>México</a:t>
          </a:r>
        </a:p>
      </dsp:txBody>
      <dsp:txXfrm>
        <a:off x="8839467" y="387418"/>
        <a:ext cx="2609488" cy="447200"/>
      </dsp:txXfrm>
    </dsp:sp>
    <dsp:sp modelId="{588D3A67-FABA-4331-89F6-E91036342CC8}">
      <dsp:nvSpPr>
        <dsp:cNvPr id="0" name=""/>
        <dsp:cNvSpPr/>
      </dsp:nvSpPr>
      <dsp:spPr>
        <a:xfrm>
          <a:off x="8839467" y="834619"/>
          <a:ext cx="2609488" cy="3129299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 err="1">
              <a:latin typeface="Lucida Sans" panose="020B0602030504020204" pitchFamily="34" charset="0"/>
            </a:rPr>
            <a:t>Bitso</a:t>
          </a:r>
          <a:endParaRPr lang="pt-BR" sz="1900" kern="1200" dirty="0">
            <a:latin typeface="Lucida Sans" panose="020B0602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>
              <a:latin typeface="Lucida Sans" panose="020B0602030504020204" pitchFamily="34" charset="0"/>
            </a:rPr>
            <a:t>Clara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>
              <a:latin typeface="Lucida Sans" panose="020B0602030504020204" pitchFamily="34" charset="0"/>
            </a:rPr>
            <a:t>Clip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 err="1">
              <a:latin typeface="Lucida Sans" panose="020B0602030504020204" pitchFamily="34" charset="0"/>
            </a:rPr>
            <a:t>Kavak</a:t>
          </a:r>
          <a:endParaRPr lang="pt-BR" sz="1900" kern="1200" dirty="0">
            <a:latin typeface="Lucida Sans" panose="020B0602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 err="1">
              <a:latin typeface="Lucida Sans" panose="020B0602030504020204" pitchFamily="34" charset="0"/>
            </a:rPr>
            <a:t>Konfío</a:t>
          </a:r>
          <a:endParaRPr lang="pt-BR" sz="1900" kern="1200" dirty="0">
            <a:latin typeface="Lucida Sans" panose="020B0602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 err="1">
              <a:latin typeface="Lucida Sans" panose="020B0602030504020204" pitchFamily="34" charset="0"/>
            </a:rPr>
            <a:t>Incode</a:t>
          </a:r>
          <a:endParaRPr lang="pt-BR" sz="1900" kern="1200" dirty="0">
            <a:latin typeface="Lucida Sans" panose="020B0602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 err="1">
              <a:latin typeface="Lucida Sans" panose="020B0602030504020204" pitchFamily="34" charset="0"/>
            </a:rPr>
            <a:t>Merama</a:t>
          </a:r>
          <a:endParaRPr lang="pt-BR" sz="1900" kern="1200" dirty="0">
            <a:latin typeface="Lucida Sans" panose="020B0602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900" kern="1200" dirty="0" err="1">
              <a:latin typeface="Lucida Sans" panose="020B0602030504020204" pitchFamily="34" charset="0"/>
            </a:rPr>
            <a:t>Nowports</a:t>
          </a:r>
          <a:endParaRPr lang="pt-BR" sz="1900" kern="1200" dirty="0">
            <a:latin typeface="Lucida Sans" panose="020B0602030504020204" pitchFamily="34" charset="0"/>
          </a:endParaRPr>
        </a:p>
      </dsp:txBody>
      <dsp:txXfrm>
        <a:off x="8839467" y="834619"/>
        <a:ext cx="2609488" cy="31292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76A11-F4B5-403C-BDA4-5C65825162C7}">
      <dsp:nvSpPr>
        <dsp:cNvPr id="0" name=""/>
        <dsp:cNvSpPr/>
      </dsp:nvSpPr>
      <dsp:spPr>
        <a:xfrm rot="10800000">
          <a:off x="1485121" y="750"/>
          <a:ext cx="8798033" cy="1788626"/>
        </a:xfrm>
        <a:prstGeom prst="homePlat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735" tIns="106680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Aportes de capital por investidores estrangeiros na Holding Societária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/>
            <a:t>Sem impactos tributários no Brasil</a:t>
          </a:r>
        </a:p>
      </dsp:txBody>
      <dsp:txXfrm rot="10800000">
        <a:off x="1932277" y="750"/>
        <a:ext cx="8350877" cy="1788626"/>
      </dsp:txXfrm>
    </dsp:sp>
    <dsp:sp modelId="{1B44FAA8-C526-4972-A3D7-4996B3E891C2}">
      <dsp:nvSpPr>
        <dsp:cNvPr id="0" name=""/>
        <dsp:cNvSpPr/>
      </dsp:nvSpPr>
      <dsp:spPr>
        <a:xfrm>
          <a:off x="0" y="12180"/>
          <a:ext cx="1788626" cy="17886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C8F5B-BD55-437F-B814-3C3F7E904987}">
      <dsp:nvSpPr>
        <dsp:cNvPr id="0" name=""/>
        <dsp:cNvSpPr/>
      </dsp:nvSpPr>
      <dsp:spPr>
        <a:xfrm rot="10800000">
          <a:off x="1485121" y="2261073"/>
          <a:ext cx="8798033" cy="1788626"/>
        </a:xfrm>
        <a:prstGeom prst="homePlate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735" tIns="106680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solidFill>
                <a:schemeClr val="tx1"/>
              </a:solidFill>
            </a:rPr>
            <a:t>Alienação das ações/quotas da Holding societária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>
              <a:solidFill>
                <a:schemeClr val="tx1"/>
              </a:solidFill>
            </a:rPr>
            <a:t>Por empresa brasileira – ganho tributável por IRPJ/CSLL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>
              <a:solidFill>
                <a:schemeClr val="tx1"/>
              </a:solidFill>
            </a:rPr>
            <a:t>Por pessoa física – ganho de capital tributável por IR/Ganho de Capital – alíquotas variáveis entre 15% a 22,5% </a:t>
          </a:r>
        </a:p>
      </dsp:txBody>
      <dsp:txXfrm rot="10800000">
        <a:off x="1932277" y="2261073"/>
        <a:ext cx="8350877" cy="1788626"/>
      </dsp:txXfrm>
    </dsp:sp>
    <dsp:sp modelId="{8D766012-0123-4E2F-8B96-EEB0B3A0F322}">
      <dsp:nvSpPr>
        <dsp:cNvPr id="0" name=""/>
        <dsp:cNvSpPr/>
      </dsp:nvSpPr>
      <dsp:spPr>
        <a:xfrm>
          <a:off x="0" y="2261824"/>
          <a:ext cx="1788626" cy="178862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51A3B-212C-4FDA-BBC5-A9670A8B551C}">
      <dsp:nvSpPr>
        <dsp:cNvPr id="0" name=""/>
        <dsp:cNvSpPr/>
      </dsp:nvSpPr>
      <dsp:spPr>
        <a:xfrm>
          <a:off x="0" y="0"/>
          <a:ext cx="4050451" cy="40504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6E237-A08E-40DB-83DF-A783CE0EFCA1}">
      <dsp:nvSpPr>
        <dsp:cNvPr id="0" name=""/>
        <dsp:cNvSpPr/>
      </dsp:nvSpPr>
      <dsp:spPr>
        <a:xfrm>
          <a:off x="2025225" y="0"/>
          <a:ext cx="9436672" cy="40504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Vale à pena para pessoa física ter uma holding pessoal no exterior para investir na Holding Societária? </a:t>
          </a:r>
        </a:p>
      </dsp:txBody>
      <dsp:txXfrm>
        <a:off x="2025225" y="0"/>
        <a:ext cx="4718336" cy="4050451"/>
      </dsp:txXfrm>
    </dsp:sp>
    <dsp:sp modelId="{9D5E1BB3-4EA6-4F22-81B5-90362FF1F793}">
      <dsp:nvSpPr>
        <dsp:cNvPr id="0" name=""/>
        <dsp:cNvSpPr/>
      </dsp:nvSpPr>
      <dsp:spPr>
        <a:xfrm>
          <a:off x="6743561" y="0"/>
          <a:ext cx="4718336" cy="40504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Vantagens: Diferimento da tributação enquanto a legislação não for modificada; possibilidade de compensação de perdas e ganhos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Desvantagens: tributação dos lucros por IRPF/Tabela Progressiva – alíquota máxima de 27,5%, mais alta que o IR/Ganho; necessidade progressiva de substância no exterior</a:t>
          </a:r>
        </a:p>
      </dsp:txBody>
      <dsp:txXfrm>
        <a:off x="6743561" y="0"/>
        <a:ext cx="4718336" cy="40504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669DA-8C0A-4144-B210-79A8C5C69428}">
      <dsp:nvSpPr>
        <dsp:cNvPr id="0" name=""/>
        <dsp:cNvSpPr/>
      </dsp:nvSpPr>
      <dsp:spPr>
        <a:xfrm>
          <a:off x="0" y="704070"/>
          <a:ext cx="11461898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solidFill>
                <a:schemeClr val="tx1"/>
              </a:solidFill>
            </a:rPr>
            <a:t>Alienação de ações em bolsa brasileira</a:t>
          </a:r>
        </a:p>
      </dsp:txBody>
      <dsp:txXfrm>
        <a:off x="39809" y="743879"/>
        <a:ext cx="11382280" cy="735872"/>
      </dsp:txXfrm>
    </dsp:sp>
    <dsp:sp modelId="{EC19CD82-5658-4CA7-ABC3-106658D75A90}">
      <dsp:nvSpPr>
        <dsp:cNvPr id="0" name=""/>
        <dsp:cNvSpPr/>
      </dsp:nvSpPr>
      <dsp:spPr>
        <a:xfrm>
          <a:off x="0" y="1617480"/>
          <a:ext cx="11461898" cy="8154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>
              <a:solidFill>
                <a:schemeClr val="tx1"/>
              </a:solidFill>
            </a:rPr>
            <a:t>Alienação de ações de empresa brasileira em bolsa no exterior</a:t>
          </a:r>
        </a:p>
      </dsp:txBody>
      <dsp:txXfrm>
        <a:off x="39809" y="1657289"/>
        <a:ext cx="11382280" cy="735872"/>
      </dsp:txXfrm>
    </dsp:sp>
    <dsp:sp modelId="{17980ECB-C924-4195-94DE-BE99A0E8468E}">
      <dsp:nvSpPr>
        <dsp:cNvPr id="0" name=""/>
        <dsp:cNvSpPr/>
      </dsp:nvSpPr>
      <dsp:spPr>
        <a:xfrm>
          <a:off x="0" y="2530890"/>
          <a:ext cx="11461898" cy="8154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>
              <a:solidFill>
                <a:schemeClr val="tx1"/>
              </a:solidFill>
            </a:rPr>
            <a:t>Alienação de ações de Holding Societária em bolsa no exterior </a:t>
          </a:r>
        </a:p>
      </dsp:txBody>
      <dsp:txXfrm>
        <a:off x="39809" y="2570699"/>
        <a:ext cx="11382280" cy="7358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669DA-8C0A-4144-B210-79A8C5C69428}">
      <dsp:nvSpPr>
        <dsp:cNvPr id="0" name=""/>
        <dsp:cNvSpPr/>
      </dsp:nvSpPr>
      <dsp:spPr>
        <a:xfrm>
          <a:off x="0" y="144000"/>
          <a:ext cx="11461898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Alienação de ações em bolsa brasileira</a:t>
          </a:r>
        </a:p>
      </dsp:txBody>
      <dsp:txXfrm>
        <a:off x="35125" y="179125"/>
        <a:ext cx="11391648" cy="649299"/>
      </dsp:txXfrm>
    </dsp:sp>
    <dsp:sp modelId="{F436B852-05DA-4E49-BD47-4F7840AA55BA}">
      <dsp:nvSpPr>
        <dsp:cNvPr id="0" name=""/>
        <dsp:cNvSpPr/>
      </dsp:nvSpPr>
      <dsp:spPr>
        <a:xfrm>
          <a:off x="0" y="863550"/>
          <a:ext cx="11461898" cy="304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91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kern="1200" dirty="0"/>
            <a:t>Discussão quanto ao fato de a oferta ser em bolsa, mas a venda ser direta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kern="1200" dirty="0"/>
            <a:t>Regra geral, os ganhos em bolsa auferidos por não-residentes são isentos de imposto de renda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kern="1200" dirty="0"/>
            <a:t>No entanto, nas vendas nos </a:t>
          </a:r>
          <a:r>
            <a:rPr lang="pt-BR" sz="2300" kern="1200" dirty="0" err="1"/>
            <a:t>IPOs</a:t>
          </a:r>
          <a:r>
            <a:rPr lang="pt-BR" sz="2300" kern="1200" dirty="0"/>
            <a:t>, há discussão se essa isenção deve ou não ser aplicada</a:t>
          </a:r>
        </a:p>
        <a:p>
          <a:pPr marL="685800" lvl="3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kern="1200" dirty="0"/>
            <a:t>Maior parte dos representantes de investidores estrangeiros 4.373 aplica a tributação – </a:t>
          </a:r>
          <a:r>
            <a:rPr lang="pt-BR" sz="2300" kern="1200" dirty="0" err="1"/>
            <a:t>IRFonte</a:t>
          </a:r>
          <a:r>
            <a:rPr lang="pt-BR" sz="2300" kern="1200" dirty="0"/>
            <a:t> de 15% 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kern="1200" dirty="0"/>
            <a:t>Para pessoas físicas </a:t>
          </a:r>
        </a:p>
        <a:p>
          <a:pPr marL="685800" lvl="3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kern="1200" dirty="0"/>
            <a:t>Aplicação do IR/Ganho líquido em renda variável – 15% ou IR/Ganho de Capital?</a:t>
          </a:r>
        </a:p>
      </dsp:txBody>
      <dsp:txXfrm>
        <a:off x="0" y="863550"/>
        <a:ext cx="11461898" cy="30429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9CD82-5658-4CA7-ABC3-106658D75A90}">
      <dsp:nvSpPr>
        <dsp:cNvPr id="0" name=""/>
        <dsp:cNvSpPr/>
      </dsp:nvSpPr>
      <dsp:spPr>
        <a:xfrm>
          <a:off x="0" y="62325"/>
          <a:ext cx="11461898" cy="1193400"/>
        </a:xfrm>
        <a:prstGeom prst="roundRect">
          <a:avLst/>
        </a:prstGeom>
        <a:solidFill>
          <a:srgbClr val="00D6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>
              <a:solidFill>
                <a:schemeClr val="tx1"/>
              </a:solidFill>
            </a:rPr>
            <a:t>Alienação de ações de empresa brasileira em bolsa ou fora de bolsa no exterior</a:t>
          </a:r>
        </a:p>
      </dsp:txBody>
      <dsp:txXfrm>
        <a:off x="58257" y="120582"/>
        <a:ext cx="11345384" cy="1076886"/>
      </dsp:txXfrm>
    </dsp:sp>
    <dsp:sp modelId="{99D7D4C6-8DD6-43FD-B30B-967635069F2E}">
      <dsp:nvSpPr>
        <dsp:cNvPr id="0" name=""/>
        <dsp:cNvSpPr/>
      </dsp:nvSpPr>
      <dsp:spPr>
        <a:xfrm>
          <a:off x="0" y="1255725"/>
          <a:ext cx="11461898" cy="273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91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b="0" kern="1200" dirty="0">
              <a:solidFill>
                <a:schemeClr val="tx1"/>
              </a:solidFill>
            </a:rPr>
            <a:t>Tributação do ganho de capital com base nas regras gerais de tributação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b="0" kern="1200" dirty="0">
              <a:solidFill>
                <a:schemeClr val="tx1"/>
              </a:solidFill>
            </a:rPr>
            <a:t>Pessoa física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b="0" kern="1200" dirty="0">
              <a:solidFill>
                <a:schemeClr val="tx1"/>
              </a:solidFill>
            </a:rPr>
            <a:t>Pessoa jurídica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b="0" kern="1200" dirty="0">
              <a:solidFill>
                <a:schemeClr val="tx1"/>
              </a:solidFill>
            </a:rPr>
            <a:t>Residente no exterior – como se trata de venda de ativo localizado no Brasil, há IR/Ganho</a:t>
          </a:r>
        </a:p>
        <a:p>
          <a:pPr marL="685800" lvl="3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b="0" kern="1200" dirty="0">
              <a:solidFill>
                <a:schemeClr val="tx1"/>
              </a:solidFill>
            </a:rPr>
            <a:t>Questão: retenção e recolhimento do IR</a:t>
          </a:r>
        </a:p>
        <a:p>
          <a:pPr marL="685800" lvl="3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300" b="0" kern="1200" dirty="0">
              <a:solidFill>
                <a:schemeClr val="tx1"/>
              </a:solidFill>
            </a:rPr>
            <a:t>Se alienação de ADR – não há tributação para o não-residente no Brasil</a:t>
          </a:r>
        </a:p>
      </dsp:txBody>
      <dsp:txXfrm>
        <a:off x="0" y="1255725"/>
        <a:ext cx="11461898" cy="27324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80ECB-C924-4195-94DE-BE99A0E8468E}">
      <dsp:nvSpPr>
        <dsp:cNvPr id="0" name=""/>
        <dsp:cNvSpPr/>
      </dsp:nvSpPr>
      <dsp:spPr>
        <a:xfrm>
          <a:off x="0" y="58747"/>
          <a:ext cx="11461898" cy="15514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 dirty="0">
              <a:solidFill>
                <a:schemeClr val="tx1"/>
              </a:solidFill>
            </a:rPr>
            <a:t>Alienação de ações de Holding Societária em bolsa no exterior </a:t>
          </a:r>
        </a:p>
      </dsp:txBody>
      <dsp:txXfrm>
        <a:off x="75734" y="134481"/>
        <a:ext cx="11310430" cy="1399952"/>
      </dsp:txXfrm>
    </dsp:sp>
    <dsp:sp modelId="{5AC153E1-DF6E-422A-9D2F-F8499CE408C7}">
      <dsp:nvSpPr>
        <dsp:cNvPr id="0" name=""/>
        <dsp:cNvSpPr/>
      </dsp:nvSpPr>
      <dsp:spPr>
        <a:xfrm>
          <a:off x="0" y="1610168"/>
          <a:ext cx="11461898" cy="2381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915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000" kern="1200" dirty="0">
              <a:solidFill>
                <a:schemeClr val="tx1"/>
              </a:solidFill>
            </a:rPr>
            <a:t>Pessoa física – apuração de ganho de capital, incluindo ganho ou perda na variação cambial, exceto se investimento no exterior com recursos auferidos originariamente em moeda estrangeira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000" kern="1200" dirty="0">
              <a:solidFill>
                <a:schemeClr val="tx1"/>
              </a:solidFill>
            </a:rPr>
            <a:t>Pessoa jurídica – tributação do ganho de capital por IRPJ/CSLL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000" kern="1200" dirty="0">
              <a:solidFill>
                <a:schemeClr val="tx1"/>
              </a:solidFill>
            </a:rPr>
            <a:t>Não-residente – não há tributação no Brasil</a:t>
          </a:r>
        </a:p>
      </dsp:txBody>
      <dsp:txXfrm>
        <a:off x="0" y="1610168"/>
        <a:ext cx="11461898" cy="2381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7B6C3-353B-4A2E-938A-EE1EB8C9E813}">
      <dsp:nvSpPr>
        <dsp:cNvPr id="0" name=""/>
        <dsp:cNvSpPr/>
      </dsp:nvSpPr>
      <dsp:spPr>
        <a:xfrm>
          <a:off x="9392" y="0"/>
          <a:ext cx="3390478" cy="6375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Lucida Sans" panose="020B0602030504020204" pitchFamily="34" charset="0"/>
            </a:rPr>
            <a:t>Brasil</a:t>
          </a:r>
        </a:p>
      </dsp:txBody>
      <dsp:txXfrm>
        <a:off x="9392" y="0"/>
        <a:ext cx="3390478" cy="637530"/>
      </dsp:txXfrm>
    </dsp:sp>
    <dsp:sp modelId="{AB80F4BF-48C2-4351-9649-3C34903354C7}">
      <dsp:nvSpPr>
        <dsp:cNvPr id="0" name=""/>
        <dsp:cNvSpPr/>
      </dsp:nvSpPr>
      <dsp:spPr>
        <a:xfrm>
          <a:off x="9392" y="637530"/>
          <a:ext cx="3390478" cy="371380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2800" kern="1200" dirty="0">
              <a:latin typeface="Lucida Sans" panose="020B0602030504020204" pitchFamily="34" charset="0"/>
            </a:rPr>
            <a:t>99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2800" kern="1200" dirty="0">
              <a:latin typeface="Lucida Sans" panose="020B0602030504020204" pitchFamily="34" charset="0"/>
            </a:rPr>
            <a:t>Arco Educação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2800" kern="1200" dirty="0" err="1">
              <a:latin typeface="Lucida Sans" panose="020B0602030504020204" pitchFamily="34" charset="0"/>
            </a:rPr>
            <a:t>Ascenty</a:t>
          </a:r>
          <a:endParaRPr lang="pt-BR" sz="2800" kern="1200" dirty="0">
            <a:latin typeface="Lucida Sans" panose="020B0602030504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2800" kern="1200" dirty="0">
              <a:latin typeface="Lucida Sans" panose="020B0602030504020204" pitchFamily="34" charset="0"/>
            </a:rPr>
            <a:t>Creditas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2800" kern="1200" dirty="0">
              <a:latin typeface="Lucida Sans" panose="020B0602030504020204" pitchFamily="34" charset="0"/>
            </a:rPr>
            <a:t>C6 Bank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2800" kern="1200" dirty="0" err="1">
              <a:latin typeface="Lucida Sans" panose="020B0602030504020204" pitchFamily="34" charset="0"/>
            </a:rPr>
            <a:t>Dock</a:t>
          </a:r>
          <a:endParaRPr lang="pt-BR" sz="2800" kern="1200" dirty="0">
            <a:latin typeface="Lucida Sans" panose="020B0602030504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2800" kern="1200" dirty="0">
              <a:latin typeface="Lucida Sans" panose="020B0602030504020204" pitchFamily="34" charset="0"/>
            </a:rPr>
            <a:t>EBANX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2800" kern="1200" dirty="0">
              <a:latin typeface="Lucida Sans" panose="020B0602030504020204" pitchFamily="34" charset="0"/>
            </a:rPr>
            <a:t>Frete.com</a:t>
          </a:r>
        </a:p>
      </dsp:txBody>
      <dsp:txXfrm>
        <a:off x="9392" y="637530"/>
        <a:ext cx="3390478" cy="3713807"/>
      </dsp:txXfrm>
    </dsp:sp>
    <dsp:sp modelId="{7DF8EA9A-89E0-41C9-AF00-C2BF6B5ADEA8}">
      <dsp:nvSpPr>
        <dsp:cNvPr id="0" name=""/>
        <dsp:cNvSpPr/>
      </dsp:nvSpPr>
      <dsp:spPr>
        <a:xfrm>
          <a:off x="3874538" y="0"/>
          <a:ext cx="3390478" cy="63753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Lucida Sans" panose="020B0602030504020204" pitchFamily="34" charset="0"/>
            </a:rPr>
            <a:t>Brasil</a:t>
          </a:r>
        </a:p>
      </dsp:txBody>
      <dsp:txXfrm>
        <a:off x="3874538" y="0"/>
        <a:ext cx="3390478" cy="637530"/>
      </dsp:txXfrm>
    </dsp:sp>
    <dsp:sp modelId="{91D90D5E-2201-4E67-9000-660296114EF6}">
      <dsp:nvSpPr>
        <dsp:cNvPr id="0" name=""/>
        <dsp:cNvSpPr/>
      </dsp:nvSpPr>
      <dsp:spPr>
        <a:xfrm>
          <a:off x="3874538" y="637530"/>
          <a:ext cx="3390478" cy="3713807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9"/>
          </a:pPr>
          <a:r>
            <a:rPr lang="pt-BR" sz="2800" kern="1200" dirty="0" err="1">
              <a:latin typeface="Lucida Sans" panose="020B0602030504020204" pitchFamily="34" charset="0"/>
            </a:rPr>
            <a:t>Gympass</a:t>
          </a:r>
          <a:endParaRPr lang="pt-BR" sz="2800" kern="1200" dirty="0">
            <a:latin typeface="Lucida Sans" panose="020B0602030504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9"/>
          </a:pPr>
          <a:r>
            <a:rPr lang="pt-BR" sz="2800" kern="1200" dirty="0">
              <a:latin typeface="Lucida Sans" panose="020B0602030504020204" pitchFamily="34" charset="0"/>
            </a:rPr>
            <a:t>Hotmart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9"/>
          </a:pPr>
          <a:r>
            <a:rPr lang="pt-BR" sz="2800" kern="1200" dirty="0" err="1">
              <a:latin typeface="Lucida Sans" panose="020B0602030504020204" pitchFamily="34" charset="0"/>
            </a:rPr>
            <a:t>iFood</a:t>
          </a:r>
          <a:endParaRPr lang="pt-BR" sz="2800" kern="1200" dirty="0">
            <a:latin typeface="Lucida Sans" panose="020B0602030504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9"/>
          </a:pPr>
          <a:r>
            <a:rPr lang="pt-BR" sz="2800" kern="1200" dirty="0" err="1">
              <a:latin typeface="Lucida Sans" panose="020B0602030504020204" pitchFamily="34" charset="0"/>
            </a:rPr>
            <a:t>Loggi</a:t>
          </a:r>
          <a:endParaRPr lang="pt-BR" sz="2800" kern="1200" dirty="0">
            <a:latin typeface="Lucida Sans" panose="020B0602030504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9"/>
          </a:pPr>
          <a:r>
            <a:rPr lang="pt-BR" sz="2800" kern="1200" dirty="0">
              <a:latin typeface="Lucida Sans" panose="020B0602030504020204" pitchFamily="34" charset="0"/>
            </a:rPr>
            <a:t>Loft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9"/>
          </a:pPr>
          <a:r>
            <a:rPr lang="pt-BR" sz="2800" kern="1200" dirty="0" err="1">
              <a:latin typeface="Lucida Sans" panose="020B0602030504020204" pitchFamily="34" charset="0"/>
            </a:rPr>
            <a:t>Pagseguro</a:t>
          </a:r>
          <a:endParaRPr lang="pt-BR" sz="2800" kern="1200" dirty="0">
            <a:latin typeface="Lucida Sans" panose="020B0602030504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9"/>
          </a:pPr>
          <a:r>
            <a:rPr lang="pt-BR" sz="2800" kern="1200" dirty="0">
              <a:latin typeface="Lucida Sans" panose="020B0602030504020204" pitchFamily="34" charset="0"/>
            </a:rPr>
            <a:t>Madeira-Madeira </a:t>
          </a:r>
        </a:p>
      </dsp:txBody>
      <dsp:txXfrm>
        <a:off x="3874538" y="637530"/>
        <a:ext cx="3390478" cy="3713807"/>
      </dsp:txXfrm>
    </dsp:sp>
    <dsp:sp modelId="{DCA9C36C-4FB7-4D9B-A612-B24AD486B075}">
      <dsp:nvSpPr>
        <dsp:cNvPr id="0" name=""/>
        <dsp:cNvSpPr/>
      </dsp:nvSpPr>
      <dsp:spPr>
        <a:xfrm>
          <a:off x="7739683" y="-318765"/>
          <a:ext cx="3712673" cy="63753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latin typeface="Lucida Sans" panose="020B0602030504020204" pitchFamily="34" charset="0"/>
            </a:rPr>
            <a:t>Brasil</a:t>
          </a:r>
        </a:p>
      </dsp:txBody>
      <dsp:txXfrm>
        <a:off x="7739683" y="-318765"/>
        <a:ext cx="3712673" cy="637530"/>
      </dsp:txXfrm>
    </dsp:sp>
    <dsp:sp modelId="{5448B617-770D-4834-8116-295C1C41FB17}">
      <dsp:nvSpPr>
        <dsp:cNvPr id="0" name=""/>
        <dsp:cNvSpPr/>
      </dsp:nvSpPr>
      <dsp:spPr>
        <a:xfrm>
          <a:off x="7743739" y="318765"/>
          <a:ext cx="3704562" cy="4351338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6"/>
          </a:pPr>
          <a:r>
            <a:rPr lang="pt-BR" sz="2400" kern="1200" dirty="0">
              <a:latin typeface="Lucida Sans" panose="020B0602030504020204" pitchFamily="34" charset="0"/>
            </a:rPr>
            <a:t>Mercado Bitcoin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6"/>
          </a:pPr>
          <a:r>
            <a:rPr lang="pt-BR" sz="2400" kern="1200" dirty="0" err="1">
              <a:latin typeface="Lucida Sans" panose="020B0602030504020204" pitchFamily="34" charset="0"/>
            </a:rPr>
            <a:t>Movile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6"/>
          </a:pPr>
          <a:r>
            <a:rPr lang="pt-BR" sz="2400" kern="1200" dirty="0">
              <a:latin typeface="Lucida Sans" panose="020B0602030504020204" pitchFamily="34" charset="0"/>
            </a:rPr>
            <a:t>Neon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6"/>
          </a:pPr>
          <a:r>
            <a:rPr lang="pt-BR" sz="2400" kern="1200" dirty="0" err="1">
              <a:latin typeface="Lucida Sans" panose="020B0602030504020204" pitchFamily="34" charset="0"/>
            </a:rPr>
            <a:t>Nubank</a:t>
          </a:r>
          <a:endParaRPr lang="pt-BR" sz="2400" kern="1200" dirty="0">
            <a:latin typeface="Lucida Sans" panose="020B0602030504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6"/>
          </a:pPr>
          <a:r>
            <a:rPr lang="pt-BR" sz="2400" kern="1200" dirty="0" err="1">
              <a:latin typeface="Lucida Sans" panose="020B0602030504020204" pitchFamily="34" charset="0"/>
            </a:rPr>
            <a:t>Nuvemshop</a:t>
          </a:r>
          <a:endParaRPr lang="pt-BR" sz="2400" kern="1200" dirty="0">
            <a:latin typeface="Lucida Sans" panose="020B0602030504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6"/>
          </a:pPr>
          <a:r>
            <a:rPr lang="pt-BR" sz="2400" kern="1200" dirty="0" err="1">
              <a:latin typeface="Lucida Sans" panose="020B0602030504020204" pitchFamily="34" charset="0"/>
            </a:rPr>
            <a:t>Olist</a:t>
          </a:r>
          <a:endParaRPr lang="pt-BR" sz="2400" kern="1200" dirty="0">
            <a:latin typeface="Lucida Sans" panose="020B0602030504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6"/>
          </a:pPr>
          <a:r>
            <a:rPr lang="pt-BR" sz="2400" kern="1200" dirty="0">
              <a:latin typeface="Lucida Sans" panose="020B0602030504020204" pitchFamily="34" charset="0"/>
            </a:rPr>
            <a:t>Quinto-Andar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6"/>
          </a:pPr>
          <a:r>
            <a:rPr lang="pt-BR" sz="2400" kern="1200" dirty="0">
              <a:latin typeface="Lucida Sans" panose="020B0602030504020204" pitchFamily="34" charset="0"/>
            </a:rPr>
            <a:t>Stone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6"/>
          </a:pPr>
          <a:r>
            <a:rPr lang="pt-BR" sz="2400" kern="1200" dirty="0">
              <a:latin typeface="Lucida Sans" panose="020B0602030504020204" pitchFamily="34" charset="0"/>
            </a:rPr>
            <a:t>TOTVS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6"/>
          </a:pPr>
          <a:r>
            <a:rPr lang="pt-BR" sz="2400" kern="1200" dirty="0" err="1">
              <a:latin typeface="Lucida Sans" panose="020B0602030504020204" pitchFamily="34" charset="0"/>
            </a:rPr>
            <a:t>Wildlife</a:t>
          </a:r>
          <a:r>
            <a:rPr lang="pt-BR" sz="2400" kern="1200" dirty="0">
              <a:latin typeface="Lucida Sans" panose="020B0602030504020204" pitchFamily="34" charset="0"/>
            </a:rPr>
            <a:t> Studios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16"/>
          </a:pPr>
          <a:r>
            <a:rPr lang="pt-BR" sz="2400" kern="1200" dirty="0" err="1">
              <a:latin typeface="Lucida Sans" panose="020B0602030504020204" pitchFamily="34" charset="0"/>
            </a:rPr>
            <a:t>unico</a:t>
          </a:r>
          <a:endParaRPr lang="pt-BR" sz="2400" kern="1200" dirty="0">
            <a:latin typeface="Lucida Sans" panose="020B0602030504020204" pitchFamily="34" charset="0"/>
          </a:endParaRPr>
        </a:p>
      </dsp:txBody>
      <dsp:txXfrm>
        <a:off x="7743739" y="318765"/>
        <a:ext cx="3704562" cy="4351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C0E5B-FBC8-477E-B110-8D420BB4E8D7}">
      <dsp:nvSpPr>
        <dsp:cNvPr id="0" name=""/>
        <dsp:cNvSpPr/>
      </dsp:nvSpPr>
      <dsp:spPr>
        <a:xfrm rot="16200000">
          <a:off x="-1316568" y="1323116"/>
          <a:ext cx="4944139" cy="2297906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1. Criação da empresa/negócio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chemeClr val="tx1"/>
              </a:solidFill>
            </a:rPr>
            <a:t>Investimento inicial dos empreendedores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chemeClr val="tx1"/>
              </a:solidFill>
            </a:rPr>
            <a:t>Em geral, valores proporcionalmente pequenos</a:t>
          </a:r>
        </a:p>
      </dsp:txBody>
      <dsp:txXfrm rot="5400000">
        <a:off x="6548" y="988828"/>
        <a:ext cx="2297906" cy="2966483"/>
      </dsp:txXfrm>
    </dsp:sp>
    <dsp:sp modelId="{3883F5D6-EE5C-411F-9ED5-789A42D9A8F8}">
      <dsp:nvSpPr>
        <dsp:cNvPr id="0" name=""/>
        <dsp:cNvSpPr/>
      </dsp:nvSpPr>
      <dsp:spPr>
        <a:xfrm rot="16200000">
          <a:off x="1153680" y="1323116"/>
          <a:ext cx="4944139" cy="2297906"/>
        </a:xfrm>
        <a:prstGeom prst="flowChartManualOperation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2. Teste do modelo de negócios / desenvolvimento inicial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chemeClr val="tx1"/>
              </a:solidFill>
            </a:rPr>
            <a:t>Atração de investidores-anjos</a:t>
          </a:r>
        </a:p>
      </dsp:txBody>
      <dsp:txXfrm rot="5400000">
        <a:off x="2476796" y="988828"/>
        <a:ext cx="2297906" cy="2966483"/>
      </dsp:txXfrm>
    </dsp:sp>
    <dsp:sp modelId="{3BDC4457-38CC-443F-B330-D46D8D475020}">
      <dsp:nvSpPr>
        <dsp:cNvPr id="0" name=""/>
        <dsp:cNvSpPr/>
      </dsp:nvSpPr>
      <dsp:spPr>
        <a:xfrm rot="16200000">
          <a:off x="3623930" y="1323116"/>
          <a:ext cx="4944139" cy="2297906"/>
        </a:xfrm>
        <a:prstGeom prst="flowChartManualOperati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3. Desenvolvimento e crescimento do negócio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chemeClr val="tx1"/>
              </a:solidFill>
            </a:rPr>
            <a:t>Atração de investimentos um pouco maiores – venture capital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chemeClr val="tx1"/>
              </a:solidFill>
            </a:rPr>
            <a:t>Em geral, momento em que há o “flip” internacional</a:t>
          </a:r>
        </a:p>
      </dsp:txBody>
      <dsp:txXfrm rot="5400000">
        <a:off x="4947046" y="988828"/>
        <a:ext cx="2297906" cy="2966483"/>
      </dsp:txXfrm>
    </dsp:sp>
    <dsp:sp modelId="{079F5D87-0AEE-4597-8EE3-00B6B2DA91A3}">
      <dsp:nvSpPr>
        <dsp:cNvPr id="0" name=""/>
        <dsp:cNvSpPr/>
      </dsp:nvSpPr>
      <dsp:spPr>
        <a:xfrm rot="16200000">
          <a:off x="6094179" y="1323116"/>
          <a:ext cx="4944139" cy="2297906"/>
        </a:xfrm>
        <a:prstGeom prst="flowChartManualOperation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4. Crescimento ainda maior / escalabilidade do negócio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chemeClr val="tx1"/>
              </a:solidFill>
            </a:rPr>
            <a:t>Atração de investimentos de </a:t>
          </a:r>
          <a:r>
            <a:rPr lang="pt-BR" sz="1600" i="1" kern="1200" dirty="0" err="1">
              <a:solidFill>
                <a:schemeClr val="tx1"/>
              </a:solidFill>
            </a:rPr>
            <a:t>private</a:t>
          </a:r>
          <a:r>
            <a:rPr lang="pt-BR" sz="1600" i="1" kern="1200" dirty="0">
              <a:solidFill>
                <a:schemeClr val="tx1"/>
              </a:solidFill>
            </a:rPr>
            <a:t> </a:t>
          </a:r>
          <a:r>
            <a:rPr lang="pt-BR" sz="1600" i="1" kern="1200" dirty="0" err="1">
              <a:solidFill>
                <a:schemeClr val="tx1"/>
              </a:solidFill>
            </a:rPr>
            <a:t>equity</a:t>
          </a:r>
          <a:r>
            <a:rPr lang="pt-BR" sz="1600" i="1" kern="1200" dirty="0">
              <a:solidFill>
                <a:schemeClr val="tx1"/>
              </a:solidFill>
            </a:rPr>
            <a:t> </a:t>
          </a:r>
          <a:endParaRPr lang="pt-B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chemeClr val="tx1"/>
              </a:solidFill>
            </a:rPr>
            <a:t>Valores mais significativos, em geral com oportunidade de liquidez para os empreendedores </a:t>
          </a:r>
        </a:p>
      </dsp:txBody>
      <dsp:txXfrm rot="5400000">
        <a:off x="7417295" y="988828"/>
        <a:ext cx="2297906" cy="2966483"/>
      </dsp:txXfrm>
    </dsp:sp>
    <dsp:sp modelId="{1768341F-97B5-4A28-978D-8F5CFBC5B0DC}">
      <dsp:nvSpPr>
        <dsp:cNvPr id="0" name=""/>
        <dsp:cNvSpPr/>
      </dsp:nvSpPr>
      <dsp:spPr>
        <a:xfrm rot="16200000">
          <a:off x="8564428" y="1323116"/>
          <a:ext cx="4944139" cy="2297906"/>
        </a:xfrm>
        <a:prstGeom prst="flowChartManualOperati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5. Consolidação do negócio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chemeClr val="tx1"/>
              </a:solidFill>
            </a:rPr>
            <a:t>Atração de investidores institucionais 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chemeClr val="tx1"/>
              </a:solidFill>
            </a:rPr>
            <a:t>Venda para multinacionais do setor 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chemeClr val="tx1"/>
              </a:solidFill>
            </a:rPr>
            <a:t>Possibilidade de IPO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schemeClr val="tx1"/>
              </a:solidFill>
            </a:rPr>
            <a:t>Oferta de ações no mercado nacional ou internacional </a:t>
          </a:r>
        </a:p>
      </dsp:txBody>
      <dsp:txXfrm rot="5400000">
        <a:off x="9887544" y="988828"/>
        <a:ext cx="2297906" cy="2966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B92B7-5407-4E7C-8284-F09BE7AA0118}">
      <dsp:nvSpPr>
        <dsp:cNvPr id="0" name=""/>
        <dsp:cNvSpPr/>
      </dsp:nvSpPr>
      <dsp:spPr>
        <a:xfrm>
          <a:off x="1465" y="147653"/>
          <a:ext cx="5714574" cy="424187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tx1"/>
              </a:solidFill>
            </a:rPr>
            <a:t>Na startup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Registro como capital subscrito e não integralizado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Na medida do exercício do trabalho, a startup registra e tributa a remuneração da pessoa física pelo trabalho e, ao invés de efetuar o pagamento dessa remuneração, utiliza para integralizar o capital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Obrigação de retenção de </a:t>
          </a:r>
          <a:r>
            <a:rPr lang="pt-BR" sz="2100" kern="1200" dirty="0" err="1">
              <a:solidFill>
                <a:schemeClr val="tx1"/>
              </a:solidFill>
            </a:rPr>
            <a:t>IRFonte</a:t>
          </a:r>
          <a:r>
            <a:rPr lang="pt-BR" sz="2100" kern="1200" dirty="0">
              <a:solidFill>
                <a:schemeClr val="tx1"/>
              </a:solidFill>
            </a:rPr>
            <a:t> (IRPF/Tabela progressiva) e INSS/Pessoa Física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Obrigação de pagar contribuições previdenciárias da empresa</a:t>
          </a:r>
        </a:p>
      </dsp:txBody>
      <dsp:txXfrm>
        <a:off x="1465" y="147653"/>
        <a:ext cx="5714574" cy="4241871"/>
      </dsp:txXfrm>
    </dsp:sp>
    <dsp:sp modelId="{B84C7017-08BC-4D55-983C-B4E3FF5DCE22}">
      <dsp:nvSpPr>
        <dsp:cNvPr id="0" name=""/>
        <dsp:cNvSpPr/>
      </dsp:nvSpPr>
      <dsp:spPr>
        <a:xfrm>
          <a:off x="6287497" y="145476"/>
          <a:ext cx="5714574" cy="4246226"/>
        </a:xfrm>
        <a:prstGeom prst="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tx1"/>
              </a:solidFill>
            </a:rPr>
            <a:t>Para a pessoa física 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Quotas inicialmente recebidas devem ser registradas na Declaração de bens por seu valor nominal, e deve ser registrada dívida no mesmo valor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Na medida em que a pessoa física executa os trabalhos, o valor da dívida é reduzida proporcionalmente 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Essa redução é rendimento tributável para a pessoa física por IRPF/Tabela progressiva, retido pela startup como fonte pagadora </a:t>
          </a:r>
        </a:p>
      </dsp:txBody>
      <dsp:txXfrm>
        <a:off x="6287497" y="145476"/>
        <a:ext cx="5714574" cy="42462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D6464-1D5C-4F5D-ACFE-591EA1292A89}">
      <dsp:nvSpPr>
        <dsp:cNvPr id="0" name=""/>
        <dsp:cNvSpPr/>
      </dsp:nvSpPr>
      <dsp:spPr>
        <a:xfrm>
          <a:off x="0" y="2064"/>
          <a:ext cx="11461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7B052-2EF1-45BD-B690-A706EEDFC524}">
      <dsp:nvSpPr>
        <dsp:cNvPr id="0" name=""/>
        <dsp:cNvSpPr/>
      </dsp:nvSpPr>
      <dsp:spPr>
        <a:xfrm>
          <a:off x="0" y="2064"/>
          <a:ext cx="1291046" cy="422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Na startup</a:t>
          </a:r>
        </a:p>
      </dsp:txBody>
      <dsp:txXfrm>
        <a:off x="0" y="2064"/>
        <a:ext cx="1291046" cy="4224439"/>
      </dsp:txXfrm>
    </dsp:sp>
    <dsp:sp modelId="{2596D7F0-4610-4594-8CF9-B58349EDBB19}">
      <dsp:nvSpPr>
        <dsp:cNvPr id="0" name=""/>
        <dsp:cNvSpPr/>
      </dsp:nvSpPr>
      <dsp:spPr>
        <a:xfrm>
          <a:off x="1460288" y="49455"/>
          <a:ext cx="9997341" cy="947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Registro como capital subscrito e não integralizado</a:t>
          </a:r>
        </a:p>
      </dsp:txBody>
      <dsp:txXfrm>
        <a:off x="1460288" y="49455"/>
        <a:ext cx="9997341" cy="947817"/>
      </dsp:txXfrm>
    </dsp:sp>
    <dsp:sp modelId="{2B937BA6-47D5-47D0-9507-516D088B3A76}">
      <dsp:nvSpPr>
        <dsp:cNvPr id="0" name=""/>
        <dsp:cNvSpPr/>
      </dsp:nvSpPr>
      <dsp:spPr>
        <a:xfrm>
          <a:off x="1291046" y="997272"/>
          <a:ext cx="9026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D004B-BE0E-42A0-B60D-891EB5B4D068}">
      <dsp:nvSpPr>
        <dsp:cNvPr id="0" name=""/>
        <dsp:cNvSpPr/>
      </dsp:nvSpPr>
      <dsp:spPr>
        <a:xfrm>
          <a:off x="1460288" y="1044663"/>
          <a:ext cx="9997341" cy="947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Na medida em que há fornecimento dos bens/serviços, a startup registra a entrada desses (ativo se bens; despesa se serviços)</a:t>
          </a:r>
        </a:p>
      </dsp:txBody>
      <dsp:txXfrm>
        <a:off x="1460288" y="1044663"/>
        <a:ext cx="9997341" cy="947817"/>
      </dsp:txXfrm>
    </dsp:sp>
    <dsp:sp modelId="{51FF662F-83FF-4156-9D8D-33EE7F88A53F}">
      <dsp:nvSpPr>
        <dsp:cNvPr id="0" name=""/>
        <dsp:cNvSpPr/>
      </dsp:nvSpPr>
      <dsp:spPr>
        <a:xfrm>
          <a:off x="1291046" y="1992481"/>
          <a:ext cx="9026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E6C35-97B8-4496-AF87-000157D4CA1E}">
      <dsp:nvSpPr>
        <dsp:cNvPr id="0" name=""/>
        <dsp:cNvSpPr/>
      </dsp:nvSpPr>
      <dsp:spPr>
        <a:xfrm>
          <a:off x="1460288" y="2039872"/>
          <a:ext cx="9997341" cy="947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O valor a pagar por esses fornecimentos é utilizado para integralizar o capital</a:t>
          </a:r>
        </a:p>
      </dsp:txBody>
      <dsp:txXfrm>
        <a:off x="1460288" y="2039872"/>
        <a:ext cx="9997341" cy="947817"/>
      </dsp:txXfrm>
    </dsp:sp>
    <dsp:sp modelId="{02BB8148-0F09-4957-89CB-7AB2A43EEE3D}">
      <dsp:nvSpPr>
        <dsp:cNvPr id="0" name=""/>
        <dsp:cNvSpPr/>
      </dsp:nvSpPr>
      <dsp:spPr>
        <a:xfrm>
          <a:off x="1291046" y="2987689"/>
          <a:ext cx="9026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99210-59B4-4E4C-934F-0CB702C5E400}">
      <dsp:nvSpPr>
        <dsp:cNvPr id="0" name=""/>
        <dsp:cNvSpPr/>
      </dsp:nvSpPr>
      <dsp:spPr>
        <a:xfrm>
          <a:off x="1460288" y="3035080"/>
          <a:ext cx="9997341" cy="1140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Em se tratando de serviços, se aplicável retenções na fonte (</a:t>
          </a:r>
          <a:r>
            <a:rPr lang="pt-BR" sz="2400" kern="1200" dirty="0" err="1"/>
            <a:t>IRFonte</a:t>
          </a:r>
          <a:r>
            <a:rPr lang="pt-BR" sz="2400" kern="1200" dirty="0"/>
            <a:t>, PIS/COFINS-Fonte, CSLL/Fonte), as retenções e recolhimentos devem ser realizadas pela startup</a:t>
          </a:r>
        </a:p>
      </dsp:txBody>
      <dsp:txXfrm>
        <a:off x="1460288" y="3035080"/>
        <a:ext cx="9997341" cy="1140205"/>
      </dsp:txXfrm>
    </dsp:sp>
    <dsp:sp modelId="{664414CC-8140-4591-9B7F-B3790DFC6313}">
      <dsp:nvSpPr>
        <dsp:cNvPr id="0" name=""/>
        <dsp:cNvSpPr/>
      </dsp:nvSpPr>
      <dsp:spPr>
        <a:xfrm>
          <a:off x="1291046" y="4175285"/>
          <a:ext cx="9026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CAEC9-05F9-4E7D-AE68-E01C3F9FE19D}">
      <dsp:nvSpPr>
        <dsp:cNvPr id="0" name=""/>
        <dsp:cNvSpPr/>
      </dsp:nvSpPr>
      <dsp:spPr>
        <a:xfrm>
          <a:off x="0" y="1977"/>
          <a:ext cx="11461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87966-B794-403E-BCCA-360808F455F9}">
      <dsp:nvSpPr>
        <dsp:cNvPr id="0" name=""/>
        <dsp:cNvSpPr/>
      </dsp:nvSpPr>
      <dsp:spPr>
        <a:xfrm>
          <a:off x="0" y="1977"/>
          <a:ext cx="2292379" cy="4046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Na investidora PJ brasileira</a:t>
          </a:r>
        </a:p>
      </dsp:txBody>
      <dsp:txXfrm>
        <a:off x="0" y="1977"/>
        <a:ext cx="2292379" cy="4046495"/>
      </dsp:txXfrm>
    </dsp:sp>
    <dsp:sp modelId="{DA8B5026-7000-41FE-9037-F39F7F28CF94}">
      <dsp:nvSpPr>
        <dsp:cNvPr id="0" name=""/>
        <dsp:cNvSpPr/>
      </dsp:nvSpPr>
      <dsp:spPr>
        <a:xfrm>
          <a:off x="2464308" y="65204"/>
          <a:ext cx="8997589" cy="1264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Registro das quotas adquiridas como investimento, e do capital a integralizar como passivo ou conta redutora do ativo </a:t>
          </a:r>
        </a:p>
      </dsp:txBody>
      <dsp:txXfrm>
        <a:off x="2464308" y="65204"/>
        <a:ext cx="8997589" cy="1264529"/>
      </dsp:txXfrm>
    </dsp:sp>
    <dsp:sp modelId="{D1D6C8E8-45E6-4A0A-949F-BC857B1A4B25}">
      <dsp:nvSpPr>
        <dsp:cNvPr id="0" name=""/>
        <dsp:cNvSpPr/>
      </dsp:nvSpPr>
      <dsp:spPr>
        <a:xfrm>
          <a:off x="2292379" y="1329734"/>
          <a:ext cx="9169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0476A-3366-47A2-AC19-C57F658075FD}">
      <dsp:nvSpPr>
        <dsp:cNvPr id="0" name=""/>
        <dsp:cNvSpPr/>
      </dsp:nvSpPr>
      <dsp:spPr>
        <a:xfrm>
          <a:off x="2464308" y="1392960"/>
          <a:ext cx="8997589" cy="1264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Fornecimento de bens/serviços registrado como receita bruta, com a aplicação da tributação correspondente </a:t>
          </a:r>
        </a:p>
      </dsp:txBody>
      <dsp:txXfrm>
        <a:off x="2464308" y="1392960"/>
        <a:ext cx="8997589" cy="1264529"/>
      </dsp:txXfrm>
    </dsp:sp>
    <dsp:sp modelId="{0DF2C3D6-D6CF-49CD-BF08-36347F83F874}">
      <dsp:nvSpPr>
        <dsp:cNvPr id="0" name=""/>
        <dsp:cNvSpPr/>
      </dsp:nvSpPr>
      <dsp:spPr>
        <a:xfrm>
          <a:off x="2292379" y="2657490"/>
          <a:ext cx="9169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278D2-8731-4DFC-B58F-077C25B51F3B}">
      <dsp:nvSpPr>
        <dsp:cNvPr id="0" name=""/>
        <dsp:cNvSpPr/>
      </dsp:nvSpPr>
      <dsp:spPr>
        <a:xfrm>
          <a:off x="2464308" y="2720716"/>
          <a:ext cx="8997589" cy="1264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Valores a receber por esses bens/serviços compensados com o passivo de capital a integralizar</a:t>
          </a:r>
        </a:p>
      </dsp:txBody>
      <dsp:txXfrm>
        <a:off x="2464308" y="2720716"/>
        <a:ext cx="8997589" cy="1264529"/>
      </dsp:txXfrm>
    </dsp:sp>
    <dsp:sp modelId="{C487122A-8A20-4385-AFDB-2A4127C3B319}">
      <dsp:nvSpPr>
        <dsp:cNvPr id="0" name=""/>
        <dsp:cNvSpPr/>
      </dsp:nvSpPr>
      <dsp:spPr>
        <a:xfrm>
          <a:off x="2292379" y="3985246"/>
          <a:ext cx="91695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AE1C1-33C3-400D-AA48-E91359051C06}">
      <dsp:nvSpPr>
        <dsp:cNvPr id="0" name=""/>
        <dsp:cNvSpPr/>
      </dsp:nvSpPr>
      <dsp:spPr>
        <a:xfrm>
          <a:off x="0" y="93735"/>
          <a:ext cx="1146189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Investidores-anjo – investidores em </a:t>
          </a:r>
          <a:r>
            <a:rPr lang="pt-BR" sz="2200" i="1" kern="1200"/>
            <a:t>start-ups</a:t>
          </a:r>
          <a:r>
            <a:rPr lang="pt-BR" sz="2200" kern="1200"/>
            <a:t> com faturamento de até R$ 16MM por ano, entre outros requisitos</a:t>
          </a:r>
        </a:p>
      </dsp:txBody>
      <dsp:txXfrm>
        <a:off x="42722" y="136457"/>
        <a:ext cx="11376454" cy="789716"/>
      </dsp:txXfrm>
    </dsp:sp>
    <dsp:sp modelId="{234938CA-F481-41B3-81B5-EFE85644BD3B}">
      <dsp:nvSpPr>
        <dsp:cNvPr id="0" name=""/>
        <dsp:cNvSpPr/>
      </dsp:nvSpPr>
      <dsp:spPr>
        <a:xfrm>
          <a:off x="0" y="1032255"/>
          <a:ext cx="11461898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Modalidades de investimento</a:t>
          </a:r>
        </a:p>
      </dsp:txBody>
      <dsp:txXfrm>
        <a:off x="42722" y="1074977"/>
        <a:ext cx="11376454" cy="789716"/>
      </dsp:txXfrm>
    </dsp:sp>
    <dsp:sp modelId="{A9037359-9319-4060-BF5C-141B320ABFA5}">
      <dsp:nvSpPr>
        <dsp:cNvPr id="0" name=""/>
        <dsp:cNvSpPr/>
      </dsp:nvSpPr>
      <dsp:spPr>
        <a:xfrm>
          <a:off x="0" y="1907415"/>
          <a:ext cx="11461898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91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700" kern="1200"/>
            <a:t>Capital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700" kern="1200" dirty="0"/>
            <a:t>Opção de subscrição de ações/quotas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700" kern="1200" dirty="0"/>
            <a:t>Opção de compra de ações/quotas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700" kern="1200"/>
            <a:t>Debêntures conversíveis (S.A.)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700" kern="1200"/>
            <a:t>Mútuo conversível em participação societária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700" kern="1200"/>
            <a:t>Sociedade em conta de participação (SCP)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700" kern="1200" dirty="0"/>
            <a:t>Contrato de investimento-anjo, com prazo máximo de 7 anos</a:t>
          </a:r>
        </a:p>
      </dsp:txBody>
      <dsp:txXfrm>
        <a:off x="0" y="1907415"/>
        <a:ext cx="11461898" cy="20493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E23DB-3344-4F98-BB96-374C86492F30}">
      <dsp:nvSpPr>
        <dsp:cNvPr id="0" name=""/>
        <dsp:cNvSpPr/>
      </dsp:nvSpPr>
      <dsp:spPr>
        <a:xfrm>
          <a:off x="3536" y="1157495"/>
          <a:ext cx="2202822" cy="11014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Formas de investimento</a:t>
          </a:r>
        </a:p>
      </dsp:txBody>
      <dsp:txXfrm>
        <a:off x="35795" y="1189754"/>
        <a:ext cx="2138304" cy="1036893"/>
      </dsp:txXfrm>
    </dsp:sp>
    <dsp:sp modelId="{957850DF-B7C3-4BE1-90D1-88AFEE3D0441}">
      <dsp:nvSpPr>
        <dsp:cNvPr id="0" name=""/>
        <dsp:cNvSpPr/>
      </dsp:nvSpPr>
      <dsp:spPr>
        <a:xfrm rot="18770822">
          <a:off x="1999076" y="1208739"/>
          <a:ext cx="1295695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1295695" y="244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2614531" y="1200824"/>
        <a:ext cx="64784" cy="64784"/>
      </dsp:txXfrm>
    </dsp:sp>
    <dsp:sp modelId="{63309EDD-931B-415C-AF13-663945F4107B}">
      <dsp:nvSpPr>
        <dsp:cNvPr id="0" name=""/>
        <dsp:cNvSpPr/>
      </dsp:nvSpPr>
      <dsp:spPr>
        <a:xfrm>
          <a:off x="3087488" y="207528"/>
          <a:ext cx="2202822" cy="11014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Capital</a:t>
          </a:r>
        </a:p>
      </dsp:txBody>
      <dsp:txXfrm>
        <a:off x="3119747" y="239787"/>
        <a:ext cx="2138304" cy="1036893"/>
      </dsp:txXfrm>
    </dsp:sp>
    <dsp:sp modelId="{18FCAC89-EEF9-412D-B9D7-D7CE594AD9C5}">
      <dsp:nvSpPr>
        <dsp:cNvPr id="0" name=""/>
        <dsp:cNvSpPr/>
      </dsp:nvSpPr>
      <dsp:spPr>
        <a:xfrm>
          <a:off x="5290310" y="733756"/>
          <a:ext cx="881128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881128" y="244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5708846" y="736205"/>
        <a:ext cx="44056" cy="44056"/>
      </dsp:txXfrm>
    </dsp:sp>
    <dsp:sp modelId="{3DC63DCF-DBB7-40F9-93B3-63E3E39D7E05}">
      <dsp:nvSpPr>
        <dsp:cNvPr id="0" name=""/>
        <dsp:cNvSpPr/>
      </dsp:nvSpPr>
      <dsp:spPr>
        <a:xfrm>
          <a:off x="6171439" y="207528"/>
          <a:ext cx="2202822" cy="110141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</a:rPr>
            <a:t>Remuneração com dividendos/JCP</a:t>
          </a:r>
        </a:p>
      </dsp:txBody>
      <dsp:txXfrm>
        <a:off x="6203698" y="239787"/>
        <a:ext cx="2138304" cy="1036893"/>
      </dsp:txXfrm>
    </dsp:sp>
    <dsp:sp modelId="{85C9288F-D6E9-430A-BAFC-82777C3AAD97}">
      <dsp:nvSpPr>
        <dsp:cNvPr id="0" name=""/>
        <dsp:cNvSpPr/>
      </dsp:nvSpPr>
      <dsp:spPr>
        <a:xfrm rot="2829178">
          <a:off x="1999076" y="2158706"/>
          <a:ext cx="1295695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1295695" y="244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2614531" y="2150791"/>
        <a:ext cx="64784" cy="64784"/>
      </dsp:txXfrm>
    </dsp:sp>
    <dsp:sp modelId="{2CCAC4AC-703E-4E1E-A43A-E772FBB1C693}">
      <dsp:nvSpPr>
        <dsp:cNvPr id="0" name=""/>
        <dsp:cNvSpPr/>
      </dsp:nvSpPr>
      <dsp:spPr>
        <a:xfrm>
          <a:off x="3087488" y="2107462"/>
          <a:ext cx="2202822" cy="11014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Dívida </a:t>
          </a:r>
        </a:p>
      </dsp:txBody>
      <dsp:txXfrm>
        <a:off x="3119747" y="2139721"/>
        <a:ext cx="2138304" cy="1036893"/>
      </dsp:txXfrm>
    </dsp:sp>
    <dsp:sp modelId="{388C2D68-C7AD-4A18-A9F7-FFB436EC4706}">
      <dsp:nvSpPr>
        <dsp:cNvPr id="0" name=""/>
        <dsp:cNvSpPr/>
      </dsp:nvSpPr>
      <dsp:spPr>
        <a:xfrm rot="19457599">
          <a:off x="5188318" y="2317034"/>
          <a:ext cx="1085113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1085113" y="244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5703747" y="2314384"/>
        <a:ext cx="54255" cy="54255"/>
      </dsp:txXfrm>
    </dsp:sp>
    <dsp:sp modelId="{20B60DD3-D258-4423-A573-E8456F399EE7}">
      <dsp:nvSpPr>
        <dsp:cNvPr id="0" name=""/>
        <dsp:cNvSpPr/>
      </dsp:nvSpPr>
      <dsp:spPr>
        <a:xfrm>
          <a:off x="6171439" y="1474150"/>
          <a:ext cx="2202822" cy="1101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Conversível em ações</a:t>
          </a:r>
        </a:p>
      </dsp:txBody>
      <dsp:txXfrm>
        <a:off x="6203698" y="1506409"/>
        <a:ext cx="2138304" cy="1036893"/>
      </dsp:txXfrm>
    </dsp:sp>
    <dsp:sp modelId="{7D3C84F4-E448-4FDB-9F3F-340DC132E646}">
      <dsp:nvSpPr>
        <dsp:cNvPr id="0" name=""/>
        <dsp:cNvSpPr/>
      </dsp:nvSpPr>
      <dsp:spPr>
        <a:xfrm>
          <a:off x="8374261" y="2000378"/>
          <a:ext cx="881128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881128" y="244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8792798" y="2002828"/>
        <a:ext cx="44056" cy="44056"/>
      </dsp:txXfrm>
    </dsp:sp>
    <dsp:sp modelId="{EA658450-A450-4333-A16E-C50FC45E18C1}">
      <dsp:nvSpPr>
        <dsp:cNvPr id="0" name=""/>
        <dsp:cNvSpPr/>
      </dsp:nvSpPr>
      <dsp:spPr>
        <a:xfrm>
          <a:off x="9255390" y="1474150"/>
          <a:ext cx="2202822" cy="110141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Remuneração com juros e/ou participação nos lucros  </a:t>
          </a:r>
        </a:p>
      </dsp:txBody>
      <dsp:txXfrm>
        <a:off x="9287649" y="1506409"/>
        <a:ext cx="2138304" cy="1036893"/>
      </dsp:txXfrm>
    </dsp:sp>
    <dsp:sp modelId="{0F0D9F35-AD43-4AC4-AFF2-B8E11D2EE836}">
      <dsp:nvSpPr>
        <dsp:cNvPr id="0" name=""/>
        <dsp:cNvSpPr/>
      </dsp:nvSpPr>
      <dsp:spPr>
        <a:xfrm rot="2142401">
          <a:off x="5188318" y="2950346"/>
          <a:ext cx="1085113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1085113" y="244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5703747" y="2947695"/>
        <a:ext cx="54255" cy="54255"/>
      </dsp:txXfrm>
    </dsp:sp>
    <dsp:sp modelId="{F9772841-9E6E-4DAB-9063-0A79EC2A4F65}">
      <dsp:nvSpPr>
        <dsp:cNvPr id="0" name=""/>
        <dsp:cNvSpPr/>
      </dsp:nvSpPr>
      <dsp:spPr>
        <a:xfrm>
          <a:off x="6171439" y="2740773"/>
          <a:ext cx="2202822" cy="1101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Não-conversível </a:t>
          </a:r>
        </a:p>
      </dsp:txBody>
      <dsp:txXfrm>
        <a:off x="6203698" y="2773032"/>
        <a:ext cx="2138304" cy="1036893"/>
      </dsp:txXfrm>
    </dsp:sp>
    <dsp:sp modelId="{82E7EE9F-C1EC-4188-80D7-501AEFDD2796}">
      <dsp:nvSpPr>
        <dsp:cNvPr id="0" name=""/>
        <dsp:cNvSpPr/>
      </dsp:nvSpPr>
      <dsp:spPr>
        <a:xfrm>
          <a:off x="8374261" y="3267001"/>
          <a:ext cx="881128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881128" y="244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8792798" y="3269451"/>
        <a:ext cx="44056" cy="44056"/>
      </dsp:txXfrm>
    </dsp:sp>
    <dsp:sp modelId="{0F062091-1EE7-4596-9F60-8B9B0EFEC4F5}">
      <dsp:nvSpPr>
        <dsp:cNvPr id="0" name=""/>
        <dsp:cNvSpPr/>
      </dsp:nvSpPr>
      <dsp:spPr>
        <a:xfrm>
          <a:off x="9255390" y="2740773"/>
          <a:ext cx="2202822" cy="110141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Remuneração com juros</a:t>
          </a:r>
        </a:p>
      </dsp:txBody>
      <dsp:txXfrm>
        <a:off x="9287649" y="2773032"/>
        <a:ext cx="2138304" cy="10368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CE572-C625-49BB-98D0-F20CB346F674}">
      <dsp:nvSpPr>
        <dsp:cNvPr id="0" name=""/>
        <dsp:cNvSpPr/>
      </dsp:nvSpPr>
      <dsp:spPr>
        <a:xfrm>
          <a:off x="0" y="0"/>
          <a:ext cx="114617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D4951-F1C6-4BCF-8B45-DBC1ADA4BEAA}">
      <dsp:nvSpPr>
        <dsp:cNvPr id="0" name=""/>
        <dsp:cNvSpPr/>
      </dsp:nvSpPr>
      <dsp:spPr>
        <a:xfrm>
          <a:off x="0" y="0"/>
          <a:ext cx="2292350" cy="202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Contribuição das ações/quotas da empresa brasileira no capital da Holding Societária no exterior</a:t>
          </a:r>
        </a:p>
      </dsp:txBody>
      <dsp:txXfrm>
        <a:off x="0" y="0"/>
        <a:ext cx="2292350" cy="2024856"/>
      </dsp:txXfrm>
    </dsp:sp>
    <dsp:sp modelId="{A3A1E0F0-2988-4576-B097-5D604DCCFD4A}">
      <dsp:nvSpPr>
        <dsp:cNvPr id="0" name=""/>
        <dsp:cNvSpPr/>
      </dsp:nvSpPr>
      <dsp:spPr>
        <a:xfrm>
          <a:off x="2464276" y="47062"/>
          <a:ext cx="4412773" cy="94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Se acionista/quotista pessoa física ou não-residente – possibilidade de contribuição a custo ou a mercado </a:t>
          </a:r>
        </a:p>
      </dsp:txBody>
      <dsp:txXfrm>
        <a:off x="2464276" y="47062"/>
        <a:ext cx="4412773" cy="941241"/>
      </dsp:txXfrm>
    </dsp:sp>
    <dsp:sp modelId="{8F6ABD5E-4750-4D50-8CB5-EFF547272A56}">
      <dsp:nvSpPr>
        <dsp:cNvPr id="0" name=""/>
        <dsp:cNvSpPr/>
      </dsp:nvSpPr>
      <dsp:spPr>
        <a:xfrm>
          <a:off x="7048976" y="47062"/>
          <a:ext cx="4412773" cy="94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Se contribuição a mercado – apuração de ganho de capital pelo acionista/quotista e tributação por imposto de renda  </a:t>
          </a:r>
        </a:p>
      </dsp:txBody>
      <dsp:txXfrm>
        <a:off x="7048976" y="47062"/>
        <a:ext cx="4412773" cy="941241"/>
      </dsp:txXfrm>
    </dsp:sp>
    <dsp:sp modelId="{77EC1027-C415-4C92-993B-AF6F148D8A03}">
      <dsp:nvSpPr>
        <dsp:cNvPr id="0" name=""/>
        <dsp:cNvSpPr/>
      </dsp:nvSpPr>
      <dsp:spPr>
        <a:xfrm>
          <a:off x="2292350" y="988303"/>
          <a:ext cx="916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170CB-A31C-43F5-B1CB-1A114F5080A4}">
      <dsp:nvSpPr>
        <dsp:cNvPr id="0" name=""/>
        <dsp:cNvSpPr/>
      </dsp:nvSpPr>
      <dsp:spPr>
        <a:xfrm>
          <a:off x="2464276" y="1035366"/>
          <a:ext cx="4412773" cy="94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Se acionista/quotista pessoa jurídica brasileira – contribuição por valor de custo ou a valor de mercado </a:t>
          </a:r>
        </a:p>
      </dsp:txBody>
      <dsp:txXfrm>
        <a:off x="2464276" y="1035366"/>
        <a:ext cx="4412773" cy="941241"/>
      </dsp:txXfrm>
    </dsp:sp>
    <dsp:sp modelId="{7607CC35-ED6C-46CB-A098-1D73357536F6}">
      <dsp:nvSpPr>
        <dsp:cNvPr id="0" name=""/>
        <dsp:cNvSpPr/>
      </dsp:nvSpPr>
      <dsp:spPr>
        <a:xfrm>
          <a:off x="7048976" y="1035366"/>
          <a:ext cx="4412773" cy="94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Se contribuição a mercado – possibilidade de postergar a tributação do ganho – art. 17 da Lei nº 12.973</a:t>
          </a:r>
        </a:p>
      </dsp:txBody>
      <dsp:txXfrm>
        <a:off x="7048976" y="1035366"/>
        <a:ext cx="4412773" cy="941241"/>
      </dsp:txXfrm>
    </dsp:sp>
    <dsp:sp modelId="{18EA2318-1FC3-4835-88D6-C203948D89E0}">
      <dsp:nvSpPr>
        <dsp:cNvPr id="0" name=""/>
        <dsp:cNvSpPr/>
      </dsp:nvSpPr>
      <dsp:spPr>
        <a:xfrm>
          <a:off x="2292350" y="1976607"/>
          <a:ext cx="916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64C2E-F8E8-4892-B1E7-FB6D92A0FBBF}">
      <dsp:nvSpPr>
        <dsp:cNvPr id="0" name=""/>
        <dsp:cNvSpPr/>
      </dsp:nvSpPr>
      <dsp:spPr>
        <a:xfrm>
          <a:off x="0" y="2024856"/>
          <a:ext cx="114617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91A11-3657-4DD0-ADBF-164C1EA36D5B}">
      <dsp:nvSpPr>
        <dsp:cNvPr id="0" name=""/>
        <dsp:cNvSpPr/>
      </dsp:nvSpPr>
      <dsp:spPr>
        <a:xfrm>
          <a:off x="0" y="2024856"/>
          <a:ext cx="2292350" cy="202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Contribuição em dinheiro </a:t>
          </a:r>
        </a:p>
      </dsp:txBody>
      <dsp:txXfrm>
        <a:off x="0" y="2024856"/>
        <a:ext cx="2292350" cy="2024856"/>
      </dsp:txXfrm>
    </dsp:sp>
    <dsp:sp modelId="{5ABF1E3E-D528-415C-B351-B30BBB75703C}">
      <dsp:nvSpPr>
        <dsp:cNvPr id="0" name=""/>
        <dsp:cNvSpPr/>
      </dsp:nvSpPr>
      <dsp:spPr>
        <a:xfrm>
          <a:off x="2464276" y="2071918"/>
          <a:ext cx="4412773" cy="94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Remessa ao exterior diretamente para a Holding Societária </a:t>
          </a:r>
        </a:p>
      </dsp:txBody>
      <dsp:txXfrm>
        <a:off x="2464276" y="2071918"/>
        <a:ext cx="4412773" cy="941241"/>
      </dsp:txXfrm>
    </dsp:sp>
    <dsp:sp modelId="{E0667D58-B5FF-44AD-90D5-0B139D16AC19}">
      <dsp:nvSpPr>
        <dsp:cNvPr id="0" name=""/>
        <dsp:cNvSpPr/>
      </dsp:nvSpPr>
      <dsp:spPr>
        <a:xfrm>
          <a:off x="7048976" y="2071918"/>
          <a:ext cx="4412773" cy="94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IOF/Câmbio de 0,38%</a:t>
          </a:r>
        </a:p>
      </dsp:txBody>
      <dsp:txXfrm>
        <a:off x="7048976" y="2071918"/>
        <a:ext cx="4412773" cy="941241"/>
      </dsp:txXfrm>
    </dsp:sp>
    <dsp:sp modelId="{A7BA3059-4D51-4656-9B39-BB19E03150AC}">
      <dsp:nvSpPr>
        <dsp:cNvPr id="0" name=""/>
        <dsp:cNvSpPr/>
      </dsp:nvSpPr>
      <dsp:spPr>
        <a:xfrm>
          <a:off x="2292350" y="3013160"/>
          <a:ext cx="916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2FBAE-20A1-4CC7-9522-548A91CDE0E6}">
      <dsp:nvSpPr>
        <dsp:cNvPr id="0" name=""/>
        <dsp:cNvSpPr/>
      </dsp:nvSpPr>
      <dsp:spPr>
        <a:xfrm>
          <a:off x="2464276" y="3060222"/>
          <a:ext cx="4412773" cy="94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Remessa para uma conta do acionista/quotista no exterior</a:t>
          </a:r>
        </a:p>
      </dsp:txBody>
      <dsp:txXfrm>
        <a:off x="2464276" y="3060222"/>
        <a:ext cx="4412773" cy="941241"/>
      </dsp:txXfrm>
    </dsp:sp>
    <dsp:sp modelId="{30A597D4-B853-4701-A867-0E8CC0487427}">
      <dsp:nvSpPr>
        <dsp:cNvPr id="0" name=""/>
        <dsp:cNvSpPr/>
      </dsp:nvSpPr>
      <dsp:spPr>
        <a:xfrm>
          <a:off x="7048976" y="3060222"/>
          <a:ext cx="4412773" cy="94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IOF/Câmbio de 1,1% </a:t>
          </a:r>
        </a:p>
      </dsp:txBody>
      <dsp:txXfrm>
        <a:off x="7048976" y="3060222"/>
        <a:ext cx="4412773" cy="941241"/>
      </dsp:txXfrm>
    </dsp:sp>
    <dsp:sp modelId="{9B3CB7F8-A831-41E3-9289-D8B323C5410A}">
      <dsp:nvSpPr>
        <dsp:cNvPr id="0" name=""/>
        <dsp:cNvSpPr/>
      </dsp:nvSpPr>
      <dsp:spPr>
        <a:xfrm>
          <a:off x="2292350" y="4001464"/>
          <a:ext cx="916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0646E-88C6-4F1A-9C5B-CB32B350ACA5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46605-7DE4-49A0-BA59-937961E2CE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62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7D39211-E558-4165-A8EB-24EFA80A9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7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7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7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7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6302DD-C31E-49CF-88A6-432D71EB4B6A}" type="slidenum">
              <a:rPr lang="pt-BR" altLang="pt-BR" sz="1300"/>
              <a:pPr>
                <a:spcBef>
                  <a:spcPct val="0"/>
                </a:spcBef>
              </a:pPr>
              <a:t>2</a:t>
            </a:fld>
            <a:endParaRPr lang="pt-BR" altLang="pt-BR" sz="1300"/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60A2DB29-EE7E-4311-B610-28EDAB02639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 anchor="b"/>
          <a:lstStyle>
            <a:lvl1pPr defTabSz="987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7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7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7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74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91738D8-3C73-48BB-9CE0-CBF1C0847679}" type="slidenum">
              <a:rPr lang="pt-BR" altLang="pt-BR" sz="1300" b="0"/>
              <a:pPr algn="r">
                <a:spcBef>
                  <a:spcPct val="0"/>
                </a:spcBef>
              </a:pPr>
              <a:t>2</a:t>
            </a:fld>
            <a:endParaRPr lang="pt-BR" altLang="pt-BR" sz="1300" b="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D1D14985-20A2-458D-927A-8F026885F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2E99E326-56D7-411E-BCE3-7DF063C33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790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47000"/>
            </a:schemeClr>
          </a:solidFill>
        </p:spPr>
        <p:txBody>
          <a:bodyPr anchor="b"/>
          <a:lstStyle>
            <a:lvl1pPr algn="ctr"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alpha val="49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E7C3CC-62F5-471A-B759-D616CC05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342" r="10691"/>
          <a:stretch/>
        </p:blipFill>
        <p:spPr>
          <a:xfrm>
            <a:off x="0" y="0"/>
            <a:ext cx="12192000" cy="690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8512" y="3126359"/>
            <a:ext cx="7154241" cy="1362075"/>
          </a:xfrm>
        </p:spPr>
        <p:txBody>
          <a:bodyPr anchor="t"/>
          <a:lstStyle>
            <a:lvl1pPr algn="l">
              <a:defRPr sz="4171" b="1" cap="small" baseline="0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7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" y="850604"/>
            <a:ext cx="11461898" cy="975021"/>
          </a:xfrm>
        </p:spPr>
        <p:txBody>
          <a:bodyPr/>
          <a:lstStyle>
            <a:lvl1pPr>
              <a:defRPr>
                <a:solidFill>
                  <a:srgbClr val="0B233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" y="2126511"/>
            <a:ext cx="11461898" cy="4050451"/>
          </a:xfrm>
          <a:solidFill>
            <a:schemeClr val="bg1">
              <a:alpha val="7000"/>
            </a:schemeClr>
          </a:solidFill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bg1">
              <a:alpha val="18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rgbClr val="0C2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661377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" y="850604"/>
            <a:ext cx="11461898" cy="975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037" y="1825625"/>
            <a:ext cx="11461898" cy="435133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C23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a.utumi@utumilaw.com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linkedin.com/in/anautumi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anautumi/" TargetMode="External"/><Relationship Id="rId2" Type="http://schemas.openxmlformats.org/officeDocument/2006/relationships/hyperlink" Target="mailto:ana.utumi@utumilaw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contxto.com/en/news/the-latin-american-unicorns-galloping-to-success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contxto.com/en/news/the-latin-american-unicorns-galloping-to-success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Aspectos Tributários da Estruturação de Investimentos em </a:t>
            </a:r>
            <a:r>
              <a:rPr lang="pt-BR" dirty="0" err="1"/>
              <a:t>Start-ups</a:t>
            </a:r>
            <a:r>
              <a:rPr lang="pt-BR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/>
          </a:bodyPr>
          <a:lstStyle/>
          <a:p>
            <a:r>
              <a:rPr lang="pt-BR" sz="4400" b="1" i="1" dirty="0">
                <a:solidFill>
                  <a:srgbClr val="0C2342"/>
                </a:solidFill>
                <a:latin typeface="+mj-lt"/>
                <a:ea typeface="+mj-ea"/>
                <a:cs typeface="+mj-cs"/>
              </a:rPr>
              <a:t>Prof. Dr. Ana Cláudia Akie Utumi</a:t>
            </a:r>
          </a:p>
          <a:p>
            <a:r>
              <a:rPr lang="pt-BR" sz="4400" b="1" i="1" dirty="0">
                <a:solidFill>
                  <a:srgbClr val="0C2342"/>
                </a:solidFill>
                <a:latin typeface="+mj-lt"/>
                <a:ea typeface="+mj-ea"/>
                <a:cs typeface="+mj-cs"/>
              </a:rPr>
              <a:t>Utumi Advogados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10D77-68A3-ADE1-1097-24815352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Teste do modelo de negócios / desenvolvimento inicial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931AC82-3DA8-D687-662C-8203E19B0C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218651"/>
              </p:ext>
            </p:extLst>
          </p:nvPr>
        </p:nvGraphicFramePr>
        <p:xfrm>
          <a:off x="404037" y="2126511"/>
          <a:ext cx="11461898" cy="405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1773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10D77-68A3-ADE1-1097-24815352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Teste do modelo de negócios / desenvolvimento inicial - Investimento-anjo – Aspectos Tributários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D3EA4808-FD4A-9230-ED1B-1DD362E72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604491"/>
              </p:ext>
            </p:extLst>
          </p:nvPr>
        </p:nvGraphicFramePr>
        <p:xfrm>
          <a:off x="404813" y="2127250"/>
          <a:ext cx="11461749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201">
                  <a:extLst>
                    <a:ext uri="{9D8B030D-6E8A-4147-A177-3AD203B41FA5}">
                      <a16:colId xmlns:a16="http://schemas.microsoft.com/office/drawing/2014/main" val="2041419114"/>
                    </a:ext>
                  </a:extLst>
                </a:gridCol>
                <a:gridCol w="4231758">
                  <a:extLst>
                    <a:ext uri="{9D8B030D-6E8A-4147-A177-3AD203B41FA5}">
                      <a16:colId xmlns:a16="http://schemas.microsoft.com/office/drawing/2014/main" val="1063765981"/>
                    </a:ext>
                  </a:extLst>
                </a:gridCol>
                <a:gridCol w="4625790">
                  <a:extLst>
                    <a:ext uri="{9D8B030D-6E8A-4147-A177-3AD203B41FA5}">
                      <a16:colId xmlns:a16="http://schemas.microsoft.com/office/drawing/2014/main" val="1140794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Modalidade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Impactos tributários para investidor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Impactos tributários para a </a:t>
                      </a:r>
                      <a:r>
                        <a:rPr lang="pt-BR" i="1" dirty="0" err="1"/>
                        <a:t>start-up</a:t>
                      </a:r>
                      <a:endParaRPr lang="pt-B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957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Capital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Conforme já apresentado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78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Opção de subscrição de ações/quotas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BR" dirty="0"/>
                        <a:t>Investidor registra a Opção como ativo seu, que pode integrar o custo de aquisição das ações/quotas se houver exercício da opção</a:t>
                      </a:r>
                    </a:p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Valores recebidos como opção para subscrição de ações/quotas registrados como </a:t>
                      </a:r>
                      <a:r>
                        <a:rPr lang="pt-BR" i="1" dirty="0"/>
                        <a:t>passivo</a:t>
                      </a:r>
                      <a:r>
                        <a:rPr lang="pt-BR" i="0" dirty="0"/>
                        <a:t>, a ser convertido em receita tributável se não houver exercício, ou em valor da contribuição para ações/quotas se houver exercício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8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Opção de compra de ações/quotas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Investidor registra a Opção como ativo seu, que pode integrar o custo de aquisição das ações/quotas se houver exercício da opção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Neste caso, quem receberia os recursos são os sócios/acionistas que detêm as ações para as quais há a opção de aquisição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58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77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10D77-68A3-ADE1-1097-24815352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Teste do modelo de negócios / desenvolvimento inicial - Investimento-anjo – Aspectos Tributários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D3EA4808-FD4A-9230-ED1B-1DD362E72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101006"/>
              </p:ext>
            </p:extLst>
          </p:nvPr>
        </p:nvGraphicFramePr>
        <p:xfrm>
          <a:off x="40444" y="2123336"/>
          <a:ext cx="12111111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89">
                  <a:extLst>
                    <a:ext uri="{9D8B030D-6E8A-4147-A177-3AD203B41FA5}">
                      <a16:colId xmlns:a16="http://schemas.microsoft.com/office/drawing/2014/main" val="2041419114"/>
                    </a:ext>
                  </a:extLst>
                </a:gridCol>
                <a:gridCol w="5158771">
                  <a:extLst>
                    <a:ext uri="{9D8B030D-6E8A-4147-A177-3AD203B41FA5}">
                      <a16:colId xmlns:a16="http://schemas.microsoft.com/office/drawing/2014/main" val="1063765981"/>
                    </a:ext>
                  </a:extLst>
                </a:gridCol>
                <a:gridCol w="4488451">
                  <a:extLst>
                    <a:ext uri="{9D8B030D-6E8A-4147-A177-3AD203B41FA5}">
                      <a16:colId xmlns:a16="http://schemas.microsoft.com/office/drawing/2014/main" val="1140794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Modalidade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Impactos tributários para investidor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Impactos tributários para a </a:t>
                      </a:r>
                      <a:r>
                        <a:rPr lang="pt-BR" i="1" dirty="0" err="1"/>
                        <a:t>start-up</a:t>
                      </a:r>
                      <a:endParaRPr lang="pt-B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957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Debêntures conversíveis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Debêntures adquiridas registradas como ativo </a:t>
                      </a:r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Juros/participações nos lucros recebidos tratados como receitas financeiras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Como, na maioria das vezes, a empresa é tributada pelo Lucro Presumido ou Simples, não há aproveitamento da dedutibilidade dos juros ou participação nos lucros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Obrigação de reter e recolher </a:t>
                      </a:r>
                      <a:r>
                        <a:rPr lang="pt-BR" dirty="0" err="1"/>
                        <a:t>IRFonte</a:t>
                      </a:r>
                      <a:r>
                        <a:rPr lang="pt-BR" dirty="0"/>
                        <a:t> – renda fixa sobre os valores das remunerações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51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Mútuo conversível em participação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 mutuado registrado como ativo </a:t>
                      </a:r>
                    </a:p>
                    <a:p>
                      <a:endParaRPr lang="pt-B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Juros/participações nos lucros recebidos tratados como receitas financeiras </a:t>
                      </a:r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Se investidor PJ – obrigação de reter e recolher IOF/Crédito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Custo de IOF/Crédito se investidor pessoa jurídica, retido e recolhido pelo mutuante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Remuneração – mesmos impactos aplicáveis às debêntures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224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07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10D77-68A3-ADE1-1097-24815352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Teste do modelo de negócios / desenvolvimento inicial - Investimento-anjo – Aspectos Tributários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D3EA4808-FD4A-9230-ED1B-1DD362E72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164882"/>
              </p:ext>
            </p:extLst>
          </p:nvPr>
        </p:nvGraphicFramePr>
        <p:xfrm>
          <a:off x="404813" y="2127250"/>
          <a:ext cx="11461749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373">
                  <a:extLst>
                    <a:ext uri="{9D8B030D-6E8A-4147-A177-3AD203B41FA5}">
                      <a16:colId xmlns:a16="http://schemas.microsoft.com/office/drawing/2014/main" val="2041419114"/>
                    </a:ext>
                  </a:extLst>
                </a:gridCol>
                <a:gridCol w="4582633">
                  <a:extLst>
                    <a:ext uri="{9D8B030D-6E8A-4147-A177-3AD203B41FA5}">
                      <a16:colId xmlns:a16="http://schemas.microsoft.com/office/drawing/2014/main" val="1063765981"/>
                    </a:ext>
                  </a:extLst>
                </a:gridCol>
                <a:gridCol w="5263743">
                  <a:extLst>
                    <a:ext uri="{9D8B030D-6E8A-4147-A177-3AD203B41FA5}">
                      <a16:colId xmlns:a16="http://schemas.microsoft.com/office/drawing/2014/main" val="1140794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Modalidade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Impactos tributários para investidor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Impactos tributários para a </a:t>
                      </a:r>
                      <a:r>
                        <a:rPr lang="pt-BR" i="1" dirty="0"/>
                        <a:t>startup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957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SCP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Investimento em SCP registrado como ativo</a:t>
                      </a:r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Remunerações tratadas como dividendos ou JCP, conforme o caso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Contribuições recebidas sob SCP registradas para a conta em participação</a:t>
                      </a:r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Atividades da SCP tributadas separadamente das demais atividades da empresa</a:t>
                      </a:r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Tratamento tributário como investimento de capital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953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Contrato de investimento-anjo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Valores investidos registrados como ativo </a:t>
                      </a:r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Em geral, tratamento tributário como investimento em dívida – a depender do que o contrato estabelecer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Valores recebidos registrados como </a:t>
                      </a:r>
                      <a:r>
                        <a:rPr lang="pt-BR" i="1" dirty="0"/>
                        <a:t>passivo</a:t>
                      </a:r>
                      <a:endParaRPr lang="pt-BR" i="0" dirty="0"/>
                    </a:p>
                    <a:p>
                      <a:endParaRPr lang="pt-BR" i="0" dirty="0"/>
                    </a:p>
                    <a:p>
                      <a:r>
                        <a:rPr lang="pt-BR" i="0" dirty="0"/>
                        <a:t>Em geral, tratamento tributário como remuneração de passivo – a depender do que o contrato estabelecer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36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64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E1BD49E-95BD-7178-FE93-EE8BB0AA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3/4 - Investimentos – Venture Capital ou Private </a:t>
            </a:r>
            <a:r>
              <a:rPr lang="pt-BR" dirty="0" err="1"/>
              <a:t>Equity</a:t>
            </a:r>
            <a:r>
              <a:rPr lang="pt-BR" dirty="0"/>
              <a:t> 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82B7EE59-5ADB-F24B-65F8-779B89703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473441"/>
              </p:ext>
            </p:extLst>
          </p:nvPr>
        </p:nvGraphicFramePr>
        <p:xfrm>
          <a:off x="404813" y="2127250"/>
          <a:ext cx="11461750" cy="404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49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E1BD49E-95BD-7178-FE93-EE8BB0AA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3/4 - Investimentos – Venture Capital ou Private </a:t>
            </a:r>
            <a:r>
              <a:rPr lang="pt-BR" dirty="0" err="1"/>
              <a:t>Equity</a:t>
            </a:r>
            <a:r>
              <a:rPr lang="pt-BR" dirty="0"/>
              <a:t> – com “flip”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B94CB5-B98B-B26C-DD9F-B0169DB90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" y="2138086"/>
            <a:ext cx="3126241" cy="4050451"/>
          </a:xfrm>
        </p:spPr>
        <p:txBody>
          <a:bodyPr/>
          <a:lstStyle/>
          <a:p>
            <a:r>
              <a:rPr lang="pt-BR" dirty="0"/>
              <a:t>Mudança da estrutura societária para acomodar novos investidores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A34738B-6217-702F-80C8-18B838DD370A}"/>
              </a:ext>
            </a:extLst>
          </p:cNvPr>
          <p:cNvSpPr/>
          <p:nvPr/>
        </p:nvSpPr>
        <p:spPr>
          <a:xfrm>
            <a:off x="3702525" y="1669199"/>
            <a:ext cx="2276713" cy="97502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FUNDADORES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B2517C3-16BB-9A1C-677B-41E14DEFF5E2}"/>
              </a:ext>
            </a:extLst>
          </p:cNvPr>
          <p:cNvSpPr/>
          <p:nvPr/>
        </p:nvSpPr>
        <p:spPr>
          <a:xfrm>
            <a:off x="7176976" y="1789076"/>
            <a:ext cx="1803991" cy="76554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HOLDING </a:t>
            </a:r>
          </a:p>
          <a:p>
            <a:pPr algn="ctr"/>
            <a:r>
              <a:rPr lang="pt-BR" b="1" dirty="0"/>
              <a:t>SOCIETÁRIA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84AC615-BC6D-574A-A340-24463F498857}"/>
              </a:ext>
            </a:extLst>
          </p:cNvPr>
          <p:cNvSpPr/>
          <p:nvPr/>
        </p:nvSpPr>
        <p:spPr>
          <a:xfrm>
            <a:off x="7176975" y="3023100"/>
            <a:ext cx="1803991" cy="765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HOLDING </a:t>
            </a:r>
          </a:p>
          <a:p>
            <a:pPr algn="ctr"/>
            <a:r>
              <a:rPr lang="pt-BR" b="1" dirty="0"/>
              <a:t>OPERACIONAL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15FDE3-07FB-A097-6606-1F882C23FEC9}"/>
              </a:ext>
            </a:extLst>
          </p:cNvPr>
          <p:cNvSpPr/>
          <p:nvPr/>
        </p:nvSpPr>
        <p:spPr>
          <a:xfrm>
            <a:off x="4246062" y="4649601"/>
            <a:ext cx="1803991" cy="7655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START-UP BRASIL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2B28588F-9957-C4FC-67D8-9F5E3628E6BD}"/>
              </a:ext>
            </a:extLst>
          </p:cNvPr>
          <p:cNvCxnSpPr>
            <a:stCxn id="5" idx="6"/>
            <a:endCxn id="7" idx="1"/>
          </p:cNvCxnSpPr>
          <p:nvPr/>
        </p:nvCxnSpPr>
        <p:spPr>
          <a:xfrm>
            <a:off x="5979238" y="2156710"/>
            <a:ext cx="1197738" cy="1513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0834E18-D9E8-CB3B-5BD2-4D3CABF586CB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8078971" y="2554621"/>
            <a:ext cx="1" cy="468479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885BE209-BD47-1A05-BB09-9D7B4CC1389C}"/>
              </a:ext>
            </a:extLst>
          </p:cNvPr>
          <p:cNvSpPr/>
          <p:nvPr/>
        </p:nvSpPr>
        <p:spPr>
          <a:xfrm>
            <a:off x="9871399" y="1684336"/>
            <a:ext cx="2276713" cy="97502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INVESTIDORES – VC/PE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578AE9E0-8CC4-BCF3-F825-76EBD4F84027}"/>
              </a:ext>
            </a:extLst>
          </p:cNvPr>
          <p:cNvCxnSpPr>
            <a:stCxn id="20" idx="2"/>
            <a:endCxn id="7" idx="3"/>
          </p:cNvCxnSpPr>
          <p:nvPr/>
        </p:nvCxnSpPr>
        <p:spPr>
          <a:xfrm flipH="1">
            <a:off x="8980967" y="2171847"/>
            <a:ext cx="890432" cy="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1D26F60F-E288-4B4F-52C9-5A38F0E85E5E}"/>
              </a:ext>
            </a:extLst>
          </p:cNvPr>
          <p:cNvSpPr/>
          <p:nvPr/>
        </p:nvSpPr>
        <p:spPr>
          <a:xfrm>
            <a:off x="6293378" y="4649603"/>
            <a:ext cx="1803991" cy="7655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START-UP </a:t>
            </a:r>
          </a:p>
          <a:p>
            <a:pPr algn="ctr"/>
            <a:r>
              <a:rPr lang="pt-BR" b="1" dirty="0"/>
              <a:t>PAÍS 1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AE9D726-0BD9-1A85-3AF9-550FFE190EB2}"/>
              </a:ext>
            </a:extLst>
          </p:cNvPr>
          <p:cNvSpPr/>
          <p:nvPr/>
        </p:nvSpPr>
        <p:spPr>
          <a:xfrm>
            <a:off x="10388009" y="4649602"/>
            <a:ext cx="1803991" cy="7655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START-UP </a:t>
            </a:r>
          </a:p>
          <a:p>
            <a:pPr algn="ctr"/>
            <a:r>
              <a:rPr lang="pt-BR" b="1" dirty="0"/>
              <a:t>PAÍS 3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52E601F-4C8C-259F-31C6-2CEDD284230E}"/>
              </a:ext>
            </a:extLst>
          </p:cNvPr>
          <p:cNvSpPr/>
          <p:nvPr/>
        </p:nvSpPr>
        <p:spPr>
          <a:xfrm>
            <a:off x="8340693" y="4649602"/>
            <a:ext cx="1803991" cy="7655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START-UP </a:t>
            </a:r>
          </a:p>
          <a:p>
            <a:pPr algn="ctr"/>
            <a:r>
              <a:rPr lang="pt-BR" b="1" dirty="0"/>
              <a:t>PAÍS 2</a:t>
            </a:r>
          </a:p>
        </p:txBody>
      </p: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9AC149C7-5E99-3547-8015-2D99974565A5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rot="5400000">
            <a:off x="6183037" y="2753667"/>
            <a:ext cx="860956" cy="2930913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9361E30-172A-87DF-7722-09F257D46230}"/>
              </a:ext>
            </a:extLst>
          </p:cNvPr>
          <p:cNvCxnSpPr>
            <a:endCxn id="24" idx="0"/>
          </p:cNvCxnSpPr>
          <p:nvPr/>
        </p:nvCxnSpPr>
        <p:spPr>
          <a:xfrm>
            <a:off x="8078970" y="4219123"/>
            <a:ext cx="3211035" cy="430479"/>
          </a:xfrm>
          <a:prstGeom prst="bentConnector2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1D8FED50-22AE-C1CD-EA37-C306E834D0E1}"/>
              </a:ext>
            </a:extLst>
          </p:cNvPr>
          <p:cNvCxnSpPr>
            <a:stCxn id="23" idx="0"/>
          </p:cNvCxnSpPr>
          <p:nvPr/>
        </p:nvCxnSpPr>
        <p:spPr>
          <a:xfrm flipH="1" flipV="1">
            <a:off x="7176975" y="4219123"/>
            <a:ext cx="18399" cy="4304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D4523F4-25B2-7F68-EC39-558F8969C739}"/>
              </a:ext>
            </a:extLst>
          </p:cNvPr>
          <p:cNvCxnSpPr>
            <a:stCxn id="25" idx="0"/>
          </p:cNvCxnSpPr>
          <p:nvPr/>
        </p:nvCxnSpPr>
        <p:spPr>
          <a:xfrm flipH="1" flipV="1">
            <a:off x="9242688" y="4219123"/>
            <a:ext cx="1" cy="4304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DC6BE728-65D7-F177-9006-9CD219119F49}"/>
              </a:ext>
            </a:extLst>
          </p:cNvPr>
          <p:cNvCxnSpPr/>
          <p:nvPr/>
        </p:nvCxnSpPr>
        <p:spPr>
          <a:xfrm>
            <a:off x="6156218" y="1428750"/>
            <a:ext cx="0" cy="520065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0DB49A4-DC73-32E2-C93C-F4FB31C3F50E}"/>
              </a:ext>
            </a:extLst>
          </p:cNvPr>
          <p:cNvSpPr txBox="1"/>
          <p:nvPr/>
        </p:nvSpPr>
        <p:spPr>
          <a:xfrm>
            <a:off x="5390808" y="6285651"/>
            <a:ext cx="189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Brasil	Exterior </a:t>
            </a:r>
          </a:p>
        </p:txBody>
      </p:sp>
    </p:spTree>
    <p:extLst>
      <p:ext uri="{BB962C8B-B14F-4D97-AF65-F5344CB8AC3E}">
        <p14:creationId xmlns:p14="http://schemas.microsoft.com/office/powerpoint/2010/main" val="1421291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EA970D-2FEC-4BCC-ACAA-C924DF11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Alguns exemplos de Start-ups brasileiras com </a:t>
            </a:r>
            <a:r>
              <a:rPr lang="pt-BR" i="1"/>
              <a:t>holdings </a:t>
            </a:r>
            <a:r>
              <a:rPr lang="pt-BR"/>
              <a:t>no exterior</a:t>
            </a:r>
            <a:endParaRPr lang="pt-BR" dirty="0"/>
          </a:p>
        </p:txBody>
      </p:sp>
      <p:pic>
        <p:nvPicPr>
          <p:cNvPr id="1026" name="Picture 2" descr="Nubank: Cartão Platinum pode ser liberado para consumidores com BAIXO  score; veja como">
            <a:extLst>
              <a:ext uri="{FF2B5EF4-FFF2-40B4-BE49-F238E27FC236}">
                <a16:creationId xmlns:a16="http://schemas.microsoft.com/office/drawing/2014/main" id="{6E5B9BBE-5421-43CB-ACB8-31351510A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68" y="2681515"/>
            <a:ext cx="1999308" cy="8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Seguro - Wikipedia">
            <a:extLst>
              <a:ext uri="{FF2B5EF4-FFF2-40B4-BE49-F238E27FC236}">
                <a16:creationId xmlns:a16="http://schemas.microsoft.com/office/drawing/2014/main" id="{89003708-A2C4-4FCA-A60B-2AB74F07D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68" y="3944322"/>
            <a:ext cx="2071482" cy="6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FD5ED5E-E2D2-45E2-B278-29787CFB6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25" y="3646932"/>
            <a:ext cx="2071482" cy="105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tmart - O Que É e Como Ganhar Dinheiro Com Afiliados - PHD Virtual">
            <a:extLst>
              <a:ext uri="{FF2B5EF4-FFF2-40B4-BE49-F238E27FC236}">
                <a16:creationId xmlns:a16="http://schemas.microsoft.com/office/drawing/2014/main" id="{5223CE56-FDF0-47D0-90D1-3B64F6959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78" y="2681516"/>
            <a:ext cx="2667320" cy="92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banx | Endeavor Brasil">
            <a:extLst>
              <a:ext uri="{FF2B5EF4-FFF2-40B4-BE49-F238E27FC236}">
                <a16:creationId xmlns:a16="http://schemas.microsoft.com/office/drawing/2014/main" id="{03C71FE8-1510-4D55-84B8-EB1D74934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26" y="2823163"/>
            <a:ext cx="2574279" cy="82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iago Gallate Trombela - Advogado - LIONS TRUST | LinkedIn">
            <a:extLst>
              <a:ext uri="{FF2B5EF4-FFF2-40B4-BE49-F238E27FC236}">
                <a16:creationId xmlns:a16="http://schemas.microsoft.com/office/drawing/2014/main" id="{D0D0947A-2111-418C-A4D3-9E4CD04E7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78" y="3927981"/>
            <a:ext cx="1578067" cy="78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Jobs at Creditas">
            <a:extLst>
              <a:ext uri="{FF2B5EF4-FFF2-40B4-BE49-F238E27FC236}">
                <a16:creationId xmlns:a16="http://schemas.microsoft.com/office/drawing/2014/main" id="{D55DAED4-068E-4426-B389-EA391182D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4792547"/>
            <a:ext cx="2529590" cy="13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QuintoAndar capta US$ 250 milhões em nova rodada de investimentos -  Canaltech">
            <a:extLst>
              <a:ext uri="{FF2B5EF4-FFF2-40B4-BE49-F238E27FC236}">
                <a16:creationId xmlns:a16="http://schemas.microsoft.com/office/drawing/2014/main" id="{F2DA6560-A2D0-41B9-9258-BB719EC15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78" y="5047232"/>
            <a:ext cx="1578067" cy="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9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E1BD49E-95BD-7178-FE93-EE8BB0AA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5" y="953474"/>
            <a:ext cx="11461898" cy="975021"/>
          </a:xfrm>
        </p:spPr>
        <p:txBody>
          <a:bodyPr>
            <a:normAutofit fontScale="90000"/>
          </a:bodyPr>
          <a:lstStyle/>
          <a:p>
            <a:r>
              <a:rPr lang="pt-BR" dirty="0"/>
              <a:t>3/4 - Investimentos – Venture Capital ou Private </a:t>
            </a:r>
            <a:r>
              <a:rPr lang="pt-BR" dirty="0" err="1"/>
              <a:t>Equity</a:t>
            </a:r>
            <a:r>
              <a:rPr lang="pt-BR" dirty="0"/>
              <a:t> – com “flip” 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CF3069CC-1267-4155-331D-6176E2804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700014"/>
              </p:ext>
            </p:extLst>
          </p:nvPr>
        </p:nvGraphicFramePr>
        <p:xfrm>
          <a:off x="404813" y="2127250"/>
          <a:ext cx="11461750" cy="404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821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E1BD49E-95BD-7178-FE93-EE8BB0AA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5" y="953474"/>
            <a:ext cx="11461898" cy="975021"/>
          </a:xfrm>
        </p:spPr>
        <p:txBody>
          <a:bodyPr>
            <a:normAutofit fontScale="90000"/>
          </a:bodyPr>
          <a:lstStyle/>
          <a:p>
            <a:r>
              <a:rPr lang="pt-BR" dirty="0"/>
              <a:t>3/4 - Investimentos – Venture Capital ou Private </a:t>
            </a:r>
            <a:r>
              <a:rPr lang="pt-BR" dirty="0" err="1"/>
              <a:t>Equity</a:t>
            </a:r>
            <a:r>
              <a:rPr lang="pt-BR" dirty="0"/>
              <a:t> – com “flip”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E23289A-E155-C5B5-B1E1-B09C0F845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410073"/>
              </p:ext>
            </p:extLst>
          </p:nvPr>
        </p:nvGraphicFramePr>
        <p:xfrm>
          <a:off x="404037" y="2126511"/>
          <a:ext cx="11461898" cy="405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480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E1BD49E-95BD-7178-FE93-EE8BB0AA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5" y="953474"/>
            <a:ext cx="11461898" cy="975021"/>
          </a:xfrm>
        </p:spPr>
        <p:txBody>
          <a:bodyPr>
            <a:normAutofit fontScale="90000"/>
          </a:bodyPr>
          <a:lstStyle/>
          <a:p>
            <a:r>
              <a:rPr lang="pt-BR" dirty="0"/>
              <a:t>3/4 - Investimentos – Venture Capital ou Private </a:t>
            </a:r>
            <a:r>
              <a:rPr lang="pt-BR" dirty="0" err="1"/>
              <a:t>Equity</a:t>
            </a:r>
            <a:r>
              <a:rPr lang="pt-BR" dirty="0"/>
              <a:t> – com “flip” 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0332612E-B1DF-6FCA-95BF-CCF8A3F95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557949"/>
              </p:ext>
            </p:extLst>
          </p:nvPr>
        </p:nvGraphicFramePr>
        <p:xfrm>
          <a:off x="404037" y="2126511"/>
          <a:ext cx="11461898" cy="405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369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>
            <a:extLst>
              <a:ext uri="{FF2B5EF4-FFF2-40B4-BE49-F238E27FC236}">
                <a16:creationId xmlns:a16="http://schemas.microsoft.com/office/drawing/2014/main" id="{55EB0A75-203A-4BCB-AA34-650924F47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036" y="889574"/>
            <a:ext cx="11695815" cy="99270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altLang="pt-BR" dirty="0"/>
              <a:t>Prof. Dra. Ana Cláudia Utumi</a:t>
            </a:r>
            <a:br>
              <a:rPr lang="pt-BR" altLang="pt-BR" dirty="0"/>
            </a:br>
            <a:r>
              <a:rPr lang="pt-BR" altLang="pt-BR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ana.utumi@utumilaw.com</a:t>
            </a:r>
            <a:endParaRPr lang="pt-BR" altLang="pt-BR" dirty="0"/>
          </a:p>
        </p:txBody>
      </p:sp>
      <p:sp>
        <p:nvSpPr>
          <p:cNvPr id="6146" name="Rectangle 5">
            <a:extLst>
              <a:ext uri="{FF2B5EF4-FFF2-40B4-BE49-F238E27FC236}">
                <a16:creationId xmlns:a16="http://schemas.microsoft.com/office/drawing/2014/main" id="{4B418846-288B-4379-9AAF-40F910A0C9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4037" y="2052084"/>
            <a:ext cx="11461898" cy="4614529"/>
          </a:xfrm>
        </p:spPr>
        <p:txBody>
          <a:bodyPr>
            <a:normAutofit fontScale="62500" lnSpcReduction="20000"/>
          </a:bodyPr>
          <a:lstStyle/>
          <a:p>
            <a:r>
              <a:rPr lang="pt-BR" altLang="pt-BR" dirty="0"/>
              <a:t>Membro: </a:t>
            </a:r>
            <a:r>
              <a:rPr lang="pt-BR" altLang="pt-BR" dirty="0" err="1"/>
              <a:t>Practice</a:t>
            </a:r>
            <a:r>
              <a:rPr lang="pt-BR" altLang="pt-BR" dirty="0"/>
              <a:t> </a:t>
            </a:r>
            <a:r>
              <a:rPr lang="pt-BR" altLang="pt-BR" dirty="0" err="1"/>
              <a:t>Council</a:t>
            </a:r>
            <a:r>
              <a:rPr lang="pt-BR" altLang="pt-BR" dirty="0"/>
              <a:t> do International Tax </a:t>
            </a:r>
            <a:r>
              <a:rPr lang="pt-BR" altLang="pt-BR" dirty="0" err="1"/>
              <a:t>Program</a:t>
            </a:r>
            <a:r>
              <a:rPr lang="pt-BR" altLang="pt-BR" dirty="0"/>
              <a:t> da New York University </a:t>
            </a:r>
            <a:r>
              <a:rPr lang="pt-BR" altLang="pt-BR" dirty="0" err="1"/>
              <a:t>School</a:t>
            </a:r>
            <a:r>
              <a:rPr lang="pt-BR" altLang="pt-BR" dirty="0"/>
              <a:t> of Law; Conselho da Fundação Visconde de Porto Seguro; </a:t>
            </a:r>
            <a:r>
              <a:rPr lang="pt-BR" altLang="pt-BR" dirty="0" err="1"/>
              <a:t>Supervisory</a:t>
            </a:r>
            <a:r>
              <a:rPr lang="pt-BR" altLang="pt-BR" dirty="0"/>
              <a:t> Board da IFA – International Fiscal </a:t>
            </a:r>
            <a:r>
              <a:rPr lang="pt-BR" altLang="pt-BR" dirty="0" err="1"/>
              <a:t>Association</a:t>
            </a:r>
            <a:r>
              <a:rPr lang="pt-BR" altLang="pt-BR" dirty="0"/>
              <a:t>; 2010-2017 Comitê Científico Permanente da IFA; Diretoria da ABDF/IFA Brasil</a:t>
            </a:r>
          </a:p>
          <a:p>
            <a:r>
              <a:rPr lang="pt-BR" altLang="pt-BR" dirty="0" err="1"/>
              <a:t>Chair-Elect</a:t>
            </a:r>
            <a:r>
              <a:rPr lang="pt-BR" altLang="pt-BR" dirty="0"/>
              <a:t> do Financial Planning Standards Board (FPSB), entidade </a:t>
            </a:r>
            <a:r>
              <a:rPr lang="pt-BR" altLang="pt-BR" dirty="0" err="1"/>
              <a:t>internaconal</a:t>
            </a:r>
            <a:r>
              <a:rPr lang="pt-BR" altLang="pt-BR" dirty="0"/>
              <a:t> responsável pela certificação CFP® - </a:t>
            </a:r>
            <a:r>
              <a:rPr lang="pt-BR" altLang="pt-BR" dirty="0" err="1"/>
              <a:t>Certified</a:t>
            </a:r>
            <a:r>
              <a:rPr lang="pt-BR" altLang="pt-BR" dirty="0"/>
              <a:t> Financial </a:t>
            </a:r>
            <a:r>
              <a:rPr lang="pt-BR" altLang="pt-BR" dirty="0" err="1"/>
              <a:t>Planner</a:t>
            </a:r>
            <a:endParaRPr lang="pt-BR" altLang="pt-BR" dirty="0"/>
          </a:p>
          <a:p>
            <a:r>
              <a:rPr lang="pt-BR" altLang="pt-BR" dirty="0" err="1"/>
              <a:t>Chair</a:t>
            </a:r>
            <a:r>
              <a:rPr lang="pt-BR" altLang="pt-BR" dirty="0"/>
              <a:t> da filial brasileira do STEP – Society of Trust </a:t>
            </a:r>
            <a:r>
              <a:rPr lang="pt-BR" altLang="pt-BR" dirty="0" err="1"/>
              <a:t>and</a:t>
            </a:r>
            <a:r>
              <a:rPr lang="pt-BR" altLang="pt-BR" dirty="0"/>
              <a:t> </a:t>
            </a:r>
            <a:r>
              <a:rPr lang="pt-BR" altLang="pt-BR" dirty="0" err="1"/>
              <a:t>Estate</a:t>
            </a:r>
            <a:r>
              <a:rPr lang="pt-BR" altLang="pt-BR" dirty="0"/>
              <a:t> </a:t>
            </a:r>
            <a:r>
              <a:rPr lang="pt-BR" altLang="pt-BR" dirty="0" err="1"/>
              <a:t>Practitioners</a:t>
            </a:r>
            <a:r>
              <a:rPr lang="pt-BR" altLang="pt-BR" dirty="0"/>
              <a:t>. </a:t>
            </a:r>
          </a:p>
          <a:p>
            <a:r>
              <a:rPr lang="pt-BR" altLang="pt-BR" dirty="0" err="1"/>
              <a:t>Vice-Chair</a:t>
            </a:r>
            <a:r>
              <a:rPr lang="pt-BR" altLang="pt-BR" dirty="0"/>
              <a:t> do WIN – Women of IFA Network - Global </a:t>
            </a:r>
            <a:r>
              <a:rPr lang="pt-BR" altLang="pt-BR" dirty="0" err="1"/>
              <a:t>Committee</a:t>
            </a:r>
            <a:r>
              <a:rPr lang="pt-BR" altLang="pt-BR" dirty="0"/>
              <a:t> e </a:t>
            </a:r>
            <a:r>
              <a:rPr lang="pt-BR" altLang="pt-BR" dirty="0" err="1"/>
              <a:t>Co-Chair</a:t>
            </a:r>
            <a:r>
              <a:rPr lang="pt-BR" altLang="pt-BR" dirty="0"/>
              <a:t> do WIN Brasil</a:t>
            </a:r>
          </a:p>
          <a:p>
            <a:r>
              <a:rPr lang="pt-BR" altLang="pt-BR" dirty="0"/>
              <a:t>Professora do Mestrado Profissional do IBDT e do LL.M in International Tax da University of Zurich</a:t>
            </a:r>
          </a:p>
          <a:p>
            <a:r>
              <a:rPr lang="pt-BR" altLang="pt-BR" dirty="0"/>
              <a:t>Professora convidada de cursos de pós-graduação, incluindo, MBAs da FIPECAFI, e Especialização em Direito Tributário do IBET</a:t>
            </a:r>
          </a:p>
          <a:p>
            <a:r>
              <a:rPr lang="pt-BR" altLang="pt-BR" dirty="0"/>
              <a:t>Doutora em Direito Econômico-Financeiro (USP). Mestre em Direito Tributário (PUC/SP, 2001. MBA em Finanças (IBMEC/SP, 1996). Graduada em Direito (USP) e Administração de Empresas (FGV). </a:t>
            </a:r>
            <a:r>
              <a:rPr lang="pt-BR" altLang="pt-BR" dirty="0" err="1"/>
              <a:t>Certified</a:t>
            </a:r>
            <a:r>
              <a:rPr lang="pt-BR" altLang="pt-BR" dirty="0"/>
              <a:t> Trust </a:t>
            </a:r>
            <a:r>
              <a:rPr lang="pt-BR" altLang="pt-BR" dirty="0" err="1"/>
              <a:t>and</a:t>
            </a:r>
            <a:r>
              <a:rPr lang="pt-BR" altLang="pt-BR" dirty="0"/>
              <a:t> </a:t>
            </a:r>
            <a:r>
              <a:rPr lang="pt-BR" altLang="pt-BR" dirty="0" err="1"/>
              <a:t>Estate</a:t>
            </a:r>
            <a:r>
              <a:rPr lang="pt-BR" altLang="pt-BR" dirty="0"/>
              <a:t> </a:t>
            </a:r>
            <a:r>
              <a:rPr lang="pt-BR" altLang="pt-BR" dirty="0" err="1"/>
              <a:t>Practitioner</a:t>
            </a:r>
            <a:r>
              <a:rPr lang="pt-BR" altLang="pt-BR" dirty="0"/>
              <a:t> (“TEP”). </a:t>
            </a:r>
            <a:r>
              <a:rPr lang="pt-BR" altLang="pt-BR" dirty="0" err="1"/>
              <a:t>Certified</a:t>
            </a:r>
            <a:r>
              <a:rPr lang="pt-BR" altLang="pt-BR" dirty="0"/>
              <a:t> Financial </a:t>
            </a:r>
            <a:r>
              <a:rPr lang="pt-BR" altLang="pt-BR" dirty="0" err="1"/>
              <a:t>Planner</a:t>
            </a:r>
            <a:r>
              <a:rPr lang="pt-BR" altLang="pt-BR" dirty="0"/>
              <a:t> (“CFP”)</a:t>
            </a:r>
          </a:p>
          <a:p>
            <a:r>
              <a:rPr lang="pt-BR" altLang="pt-BR" dirty="0"/>
              <a:t>Frequentemente incluída entre os profissionais de maior destaque na Área Tributária por publicações especializadas. Premiada em 2015 como Best </a:t>
            </a:r>
            <a:r>
              <a:rPr lang="pt-BR" altLang="pt-BR" dirty="0" err="1"/>
              <a:t>Female</a:t>
            </a:r>
            <a:r>
              <a:rPr lang="pt-BR" altLang="pt-BR" dirty="0"/>
              <a:t> </a:t>
            </a:r>
            <a:r>
              <a:rPr lang="pt-BR" altLang="pt-BR" dirty="0" err="1"/>
              <a:t>Tax</a:t>
            </a:r>
            <a:r>
              <a:rPr lang="pt-BR" altLang="pt-BR" dirty="0"/>
              <a:t> </a:t>
            </a:r>
            <a:r>
              <a:rPr lang="pt-BR" altLang="pt-BR" dirty="0" err="1"/>
              <a:t>Lawyer</a:t>
            </a:r>
            <a:r>
              <a:rPr lang="pt-BR" altLang="pt-BR" dirty="0"/>
              <a:t> in </a:t>
            </a:r>
            <a:r>
              <a:rPr lang="pt-BR" altLang="pt-BR" dirty="0" err="1"/>
              <a:t>Latin</a:t>
            </a:r>
            <a:r>
              <a:rPr lang="pt-BR" altLang="pt-BR" dirty="0"/>
              <a:t> </a:t>
            </a:r>
            <a:r>
              <a:rPr lang="pt-BR" altLang="pt-BR" dirty="0" err="1"/>
              <a:t>America</a:t>
            </a:r>
            <a:r>
              <a:rPr lang="pt-BR" altLang="pt-BR" dirty="0"/>
              <a:t> (</a:t>
            </a:r>
            <a:r>
              <a:rPr lang="pt-BR" altLang="pt-BR" dirty="0" err="1"/>
              <a:t>Euromoney</a:t>
            </a:r>
            <a:r>
              <a:rPr lang="pt-BR" altLang="pt-BR" dirty="0"/>
              <a:t> </a:t>
            </a:r>
            <a:r>
              <a:rPr lang="pt-BR" altLang="pt-BR" dirty="0" err="1"/>
              <a:t>America´s</a:t>
            </a:r>
            <a:r>
              <a:rPr lang="pt-BR" altLang="pt-BR" dirty="0"/>
              <a:t> </a:t>
            </a:r>
            <a:r>
              <a:rPr lang="pt-BR" altLang="pt-BR" dirty="0" err="1"/>
              <a:t>Women</a:t>
            </a:r>
            <a:r>
              <a:rPr lang="pt-BR" altLang="pt-BR" dirty="0"/>
              <a:t> in Law Awards).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ACD2A8C5-3947-480E-9E09-78B53BCB3296}"/>
              </a:ext>
            </a:extLst>
          </p:cNvPr>
          <p:cNvGrpSpPr/>
          <p:nvPr/>
        </p:nvGrpSpPr>
        <p:grpSpPr>
          <a:xfrm>
            <a:off x="8571569" y="889574"/>
            <a:ext cx="3294366" cy="894732"/>
            <a:chOff x="7591549" y="5576825"/>
            <a:chExt cx="4392488" cy="1192975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651CFBF-9200-42DA-B9D5-9E8769B79B26}"/>
                </a:ext>
              </a:extLst>
            </p:cNvPr>
            <p:cNvSpPr txBox="1"/>
            <p:nvPr/>
          </p:nvSpPr>
          <p:spPr>
            <a:xfrm>
              <a:off x="7591549" y="5576825"/>
              <a:ext cx="4099888" cy="1192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sz="1200" dirty="0"/>
                <a:t>@prof_ana_utumi</a:t>
              </a:r>
            </a:p>
            <a:p>
              <a:pPr algn="r">
                <a:lnSpc>
                  <a:spcPct val="150000"/>
                </a:lnSpc>
              </a:pPr>
              <a:r>
                <a:rPr lang="pt-BR" sz="1200" dirty="0"/>
                <a:t>@Ana_Utumi</a:t>
              </a:r>
            </a:p>
            <a:p>
              <a:pPr algn="r">
                <a:lnSpc>
                  <a:spcPct val="150000"/>
                </a:lnSpc>
              </a:pPr>
              <a:r>
                <a:rPr lang="pt-BR" sz="1200" dirty="0"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https://www.linkedin.com/in/anautumi/</a:t>
              </a:r>
              <a:endParaRPr lang="pt-BR" sz="1200" dirty="0"/>
            </a:p>
          </p:txBody>
        </p:sp>
        <p:pic>
          <p:nvPicPr>
            <p:cNvPr id="10" name="Picture 4" descr="Logo do Instagram PNG [Fundo Transparente]">
              <a:extLst>
                <a:ext uri="{FF2B5EF4-FFF2-40B4-BE49-F238E27FC236}">
                  <a16:creationId xmlns:a16="http://schemas.microsoft.com/office/drawing/2014/main" id="{E9132C25-5CEE-4A3B-B004-6C5B1DB0C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0969" y="5738484"/>
              <a:ext cx="238670" cy="238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Twitter Logo transparent PNG - StickPNG">
              <a:extLst>
                <a:ext uri="{FF2B5EF4-FFF2-40B4-BE49-F238E27FC236}">
                  <a16:creationId xmlns:a16="http://schemas.microsoft.com/office/drawing/2014/main" id="{FB30E3EE-3795-4C38-A7EA-33EA90E6B7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0" t="21301" r="15041" b="21951"/>
            <a:stretch/>
          </p:blipFill>
          <p:spPr bwMode="auto">
            <a:xfrm>
              <a:off x="11695833" y="6123795"/>
              <a:ext cx="283806" cy="238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Erros para fugir na hora de fazer seu perfil no Linkedin | UNG">
              <a:extLst>
                <a:ext uri="{FF2B5EF4-FFF2-40B4-BE49-F238E27FC236}">
                  <a16:creationId xmlns:a16="http://schemas.microsoft.com/office/drawing/2014/main" id="{34EFC1DF-7CDD-42AA-87B0-446D34C443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1435" y="6474815"/>
              <a:ext cx="292602" cy="219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7886816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EA882-AA3B-C965-4C7E-4D3B3F3F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Oferta pública de ações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C9148CE-5E63-F5F9-EC15-09EA3A6A9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396289"/>
              </p:ext>
            </p:extLst>
          </p:nvPr>
        </p:nvGraphicFramePr>
        <p:xfrm>
          <a:off x="404037" y="2126511"/>
          <a:ext cx="11461898" cy="405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16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EA882-AA3B-C965-4C7E-4D3B3F3F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Oferta pública de ações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C9148CE-5E63-F5F9-EC15-09EA3A6A9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256597"/>
              </p:ext>
            </p:extLst>
          </p:nvPr>
        </p:nvGraphicFramePr>
        <p:xfrm>
          <a:off x="404037" y="2126511"/>
          <a:ext cx="11461898" cy="405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393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EA882-AA3B-C965-4C7E-4D3B3F3F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Oferta pública de ações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C9148CE-5E63-F5F9-EC15-09EA3A6A9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813680"/>
              </p:ext>
            </p:extLst>
          </p:nvPr>
        </p:nvGraphicFramePr>
        <p:xfrm>
          <a:off x="404037" y="2126511"/>
          <a:ext cx="11461898" cy="405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5733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EA882-AA3B-C965-4C7E-4D3B3F3F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Oferta pública de ações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C9148CE-5E63-F5F9-EC15-09EA3A6A9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746560"/>
              </p:ext>
            </p:extLst>
          </p:nvPr>
        </p:nvGraphicFramePr>
        <p:xfrm>
          <a:off x="404037" y="2126511"/>
          <a:ext cx="11461898" cy="405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52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8CE6-1B30-4CF5-9BE0-4AD7FD3E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Muito Obrigada!!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48335C-F4B9-4045-90A3-7C7EBB39DC17}"/>
              </a:ext>
            </a:extLst>
          </p:cNvPr>
          <p:cNvSpPr txBox="1"/>
          <p:nvPr/>
        </p:nvSpPr>
        <p:spPr>
          <a:xfrm>
            <a:off x="912953" y="4735591"/>
            <a:ext cx="4608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ucida Sans" panose="020B0602030504020204" pitchFamily="34" charset="0"/>
              </a:rPr>
              <a:t>Prof. Dra. Ana Cláudia Akie Utumi</a:t>
            </a:r>
          </a:p>
          <a:p>
            <a:r>
              <a:rPr lang="pt-BR" sz="2000" dirty="0">
                <a:latin typeface="Lucida Sans" panose="020B0602030504020204" pitchFamily="34" charset="0"/>
              </a:rPr>
              <a:t>Utumi Advogados </a:t>
            </a:r>
          </a:p>
          <a:p>
            <a:r>
              <a:rPr lang="pt-BR" sz="2000" dirty="0">
                <a:latin typeface="Lucida Sans" panose="020B0602030504020204" pitchFamily="34" charset="0"/>
                <a:hlinkClick r:id="rId2"/>
              </a:rPr>
              <a:t>ana.utumi@utumilaw.com</a:t>
            </a:r>
            <a:r>
              <a:rPr lang="pt-BR" sz="2000" dirty="0">
                <a:latin typeface="Lucida Sans" panose="020B0602030504020204" pitchFamily="34" charset="0"/>
              </a:rPr>
              <a:t>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13AAC5C-7201-4BB9-ADC7-61AF8032E540}"/>
              </a:ext>
            </a:extLst>
          </p:cNvPr>
          <p:cNvGrpSpPr/>
          <p:nvPr/>
        </p:nvGrpSpPr>
        <p:grpSpPr>
          <a:xfrm>
            <a:off x="6951898" y="1009266"/>
            <a:ext cx="4994289" cy="1054712"/>
            <a:chOff x="7158884" y="5453570"/>
            <a:chExt cx="4909663" cy="1550815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D74331E-D865-4952-A9AE-782FDE31CBA9}"/>
                </a:ext>
              </a:extLst>
            </p:cNvPr>
            <p:cNvSpPr txBox="1"/>
            <p:nvPr/>
          </p:nvSpPr>
          <p:spPr>
            <a:xfrm>
              <a:off x="7158884" y="5453570"/>
              <a:ext cx="4532553" cy="15508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sz="1451" dirty="0">
                  <a:solidFill>
                    <a:schemeClr val="accent1">
                      <a:lumMod val="75000"/>
                    </a:schemeClr>
                  </a:solidFill>
                  <a:latin typeface="Lucida Sans" panose="020B0602030504020204" pitchFamily="34" charset="0"/>
                </a:rPr>
                <a:t>@prof_ana_utumi</a:t>
              </a:r>
            </a:p>
            <a:p>
              <a:pPr algn="r">
                <a:lnSpc>
                  <a:spcPct val="150000"/>
                </a:lnSpc>
              </a:pPr>
              <a:r>
                <a:rPr lang="pt-BR" sz="1451" dirty="0">
                  <a:solidFill>
                    <a:schemeClr val="accent1">
                      <a:lumMod val="75000"/>
                    </a:schemeClr>
                  </a:solidFill>
                  <a:latin typeface="Lucida Sans" panose="020B0602030504020204" pitchFamily="34" charset="0"/>
                </a:rPr>
                <a:t>@Ana_Utumi</a:t>
              </a:r>
            </a:p>
            <a:p>
              <a:pPr algn="r">
                <a:lnSpc>
                  <a:spcPct val="150000"/>
                </a:lnSpc>
              </a:pPr>
              <a:r>
                <a:rPr lang="pt-BR" sz="1451" dirty="0">
                  <a:solidFill>
                    <a:schemeClr val="accent1">
                      <a:lumMod val="75000"/>
                    </a:schemeClr>
                  </a:solidFill>
                  <a:latin typeface="Lucida Sans" panose="020B0602030504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https://www.linkedin.com/in/anautumi/</a:t>
              </a:r>
              <a:endParaRPr lang="pt-BR" sz="1451" dirty="0">
                <a:solidFill>
                  <a:schemeClr val="accent1">
                    <a:lumMod val="75000"/>
                  </a:schemeClr>
                </a:solidFill>
                <a:latin typeface="Lucida Sans" panose="020B0602030504020204" pitchFamily="34" charset="0"/>
              </a:endParaRPr>
            </a:p>
          </p:txBody>
        </p:sp>
        <p:pic>
          <p:nvPicPr>
            <p:cNvPr id="6" name="Picture 4" descr="Logo do Instagram PNG [Fundo Transparente]">
              <a:extLst>
                <a:ext uri="{FF2B5EF4-FFF2-40B4-BE49-F238E27FC236}">
                  <a16:creationId xmlns:a16="http://schemas.microsoft.com/office/drawing/2014/main" id="{90ABED26-CFBE-4688-893E-99946BDD5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9536" y="5519938"/>
              <a:ext cx="359011" cy="35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Twitter Logo transparent PNG - StickPNG">
              <a:extLst>
                <a:ext uri="{FF2B5EF4-FFF2-40B4-BE49-F238E27FC236}">
                  <a16:creationId xmlns:a16="http://schemas.microsoft.com/office/drawing/2014/main" id="{039EB2B9-8E6E-4BCD-AD91-E25E7733D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0" t="21301" r="15041" b="21951"/>
            <a:stretch/>
          </p:blipFill>
          <p:spPr bwMode="auto">
            <a:xfrm>
              <a:off x="11686968" y="6038700"/>
              <a:ext cx="381579" cy="32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Erros para fugir na hora de fazer seu perfil no Linkedin | UNG">
              <a:extLst>
                <a:ext uri="{FF2B5EF4-FFF2-40B4-BE49-F238E27FC236}">
                  <a16:creationId xmlns:a16="http://schemas.microsoft.com/office/drawing/2014/main" id="{97CF5F95-23B8-430F-B82E-FFE554A00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9536" y="6436930"/>
              <a:ext cx="359011" cy="425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015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DAB89-32B0-03CE-5C9B-C2B4DD25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Unicórnios Latino-Americanos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C6DDD30B-C3CA-04EF-790C-3088645B15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4813" y="1825625"/>
          <a:ext cx="114617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1BF5208A-C2C2-1C83-8102-E68332D1692E}"/>
              </a:ext>
            </a:extLst>
          </p:cNvPr>
          <p:cNvSpPr txBox="1"/>
          <p:nvPr/>
        </p:nvSpPr>
        <p:spPr>
          <a:xfrm>
            <a:off x="1249767" y="6527229"/>
            <a:ext cx="7167463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70" dirty="0">
                <a:hlinkClick r:id="rId7"/>
              </a:rPr>
              <a:t>https://contxto.com/en/news/the-latin-american-unicorns-galloping-to-success/</a:t>
            </a:r>
            <a:r>
              <a:rPr lang="pt-BR" sz="127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58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DAB89-32B0-03CE-5C9B-C2B4DD25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Unicórnios Latino-Americanos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C6DDD30B-C3CA-04EF-790C-3088645B1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213962"/>
              </p:ext>
            </p:extLst>
          </p:nvPr>
        </p:nvGraphicFramePr>
        <p:xfrm>
          <a:off x="404813" y="1825625"/>
          <a:ext cx="114617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AA47CDC-77D3-248E-1034-3CD19839819D}"/>
              </a:ext>
            </a:extLst>
          </p:cNvPr>
          <p:cNvSpPr txBox="1"/>
          <p:nvPr/>
        </p:nvSpPr>
        <p:spPr>
          <a:xfrm>
            <a:off x="1249767" y="6527229"/>
            <a:ext cx="7167463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70" dirty="0">
                <a:hlinkClick r:id="rId7"/>
              </a:rPr>
              <a:t>https://contxto.com/en/news/the-latin-american-unicorns-galloping-to-success/</a:t>
            </a:r>
            <a:r>
              <a:rPr lang="pt-BR" sz="127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60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88B22-8900-828A-C6FB-8BC365E7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Start-ups</a:t>
            </a:r>
            <a:r>
              <a:rPr lang="pt-BR" dirty="0"/>
              <a:t> e investimentos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F312C11-37BF-7D44-2762-41C8E337C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01785"/>
              </p:ext>
            </p:extLst>
          </p:nvPr>
        </p:nvGraphicFramePr>
        <p:xfrm>
          <a:off x="0" y="1626781"/>
          <a:ext cx="12191999" cy="494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13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5AC4C-BE0E-2D23-431D-B42CA7B8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Investimento inicial – Empreendedores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67A47D3-15C9-C38F-78CF-FC2C108068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856369"/>
              </p:ext>
            </p:extLst>
          </p:nvPr>
        </p:nvGraphicFramePr>
        <p:xfrm>
          <a:off x="0" y="1674156"/>
          <a:ext cx="121920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121541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9546331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325311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31505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Por pessoa física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Por Pessoa jurídica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Por não-residente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81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Contribuições ao capital com dinheiro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Não há tributação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Não há tributação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Incidência do IOF/Câmbio de 0,38%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202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Contribuições ao capital com bens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Por valor de custo – sem tributação por IR</a:t>
                      </a:r>
                    </a:p>
                    <a:p>
                      <a:endParaRPr lang="pt-BR" sz="200" dirty="0"/>
                    </a:p>
                    <a:p>
                      <a:r>
                        <a:rPr lang="pt-BR" dirty="0"/>
                        <a:t>Por valor de mercado – geração de ganho de capital tributável por IR (15% a 22,5%)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Por valor de custo – sem tributação por IRPJ/CSLL</a:t>
                      </a:r>
                    </a:p>
                    <a:p>
                      <a:endParaRPr lang="pt-BR" sz="200" dirty="0"/>
                    </a:p>
                    <a:p>
                      <a:r>
                        <a:rPr lang="pt-BR" dirty="0"/>
                        <a:t>Por valor de mercado (avaliação a valor justo) – Possibilidade de diferir a tributação do ganho – Art. 17 da Lei nº 12.973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Por valor de custo – sem tributação por IR</a:t>
                      </a:r>
                    </a:p>
                    <a:p>
                      <a:endParaRPr lang="pt-BR" sz="200" dirty="0"/>
                    </a:p>
                    <a:p>
                      <a:r>
                        <a:rPr lang="pt-BR" dirty="0"/>
                        <a:t>Por valor de mercado – geração de ganho de capital tributável por IR (15% a 22,5%)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73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Lucros/dividendos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Isenção de imposto de renda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Isenção de PIS/COFINS, IRPJ/CSLL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Isenção de </a:t>
                      </a:r>
                      <a:r>
                        <a:rPr lang="pt-BR" dirty="0" err="1"/>
                        <a:t>IRFonte</a:t>
                      </a:r>
                      <a:r>
                        <a:rPr lang="pt-B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80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Juros sobre o capital próprio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IRFonte</a:t>
                      </a:r>
                      <a:r>
                        <a:rPr lang="pt-BR" dirty="0"/>
                        <a:t> – 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Tributação por PIS/COFINS (4,65%) e IRPJ/CSLL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IRFonte</a:t>
                      </a:r>
                      <a:r>
                        <a:rPr lang="pt-BR" dirty="0"/>
                        <a:t> – 15% (25% se beneficiário em paraíso fiscal)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865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15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7EF61-1537-474F-82BB-BBFE9269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1. Investimento inicial – Empreendedores – contribuição ao capital com trabalho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44AF3060-8E28-E03F-7D20-37776B5EC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489192"/>
              </p:ext>
            </p:extLst>
          </p:nvPr>
        </p:nvGraphicFramePr>
        <p:xfrm>
          <a:off x="188462" y="2046501"/>
          <a:ext cx="12003538" cy="4537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26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7EF61-1537-474F-82BB-BBFE9269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Investimentos em startups brasileiras por outras empresas brasileiras com fornecimento de bens ou serviços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ADA03964-37F7-8177-DC4D-8413AD03F9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744679"/>
              </p:ext>
            </p:extLst>
          </p:nvPr>
        </p:nvGraphicFramePr>
        <p:xfrm>
          <a:off x="404037" y="2126511"/>
          <a:ext cx="11461898" cy="4228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09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7EF61-1537-474F-82BB-BBFE9269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Investimentos em startups brasileiras por outras empresas brasileiras com fornecimento de bens ou serviços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318B440-55A4-AAAD-0013-41D041EDF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423848"/>
              </p:ext>
            </p:extLst>
          </p:nvPr>
        </p:nvGraphicFramePr>
        <p:xfrm>
          <a:off x="404037" y="2126511"/>
          <a:ext cx="11461898" cy="405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2047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2130</Words>
  <Application>Microsoft Office PowerPoint</Application>
  <PresentationFormat>Widescreen</PresentationFormat>
  <Paragraphs>279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Lucida Sans</vt:lpstr>
      <vt:lpstr>Times New Roman</vt:lpstr>
      <vt:lpstr>Tema do Office</vt:lpstr>
      <vt:lpstr>Aspectos Tributários da Estruturação de Investimentos em Start-ups </vt:lpstr>
      <vt:lpstr>Prof. Dra. Ana Cláudia Utumi ana.utumi@utumilaw.com</vt:lpstr>
      <vt:lpstr>Unicórnios Latino-Americanos</vt:lpstr>
      <vt:lpstr>Unicórnios Latino-Americanos</vt:lpstr>
      <vt:lpstr>Start-ups e investimentos</vt:lpstr>
      <vt:lpstr>1. Investimento inicial – Empreendedores</vt:lpstr>
      <vt:lpstr>1. Investimento inicial – Empreendedores – contribuição ao capital com trabalho</vt:lpstr>
      <vt:lpstr>Investimentos em startups brasileiras por outras empresas brasileiras com fornecimento de bens ou serviços</vt:lpstr>
      <vt:lpstr>Investimentos em startups brasileiras por outras empresas brasileiras com fornecimento de bens ou serviços</vt:lpstr>
      <vt:lpstr>2. Teste do modelo de negócios / desenvolvimento inicial</vt:lpstr>
      <vt:lpstr>2. Teste do modelo de negócios / desenvolvimento inicial - Investimento-anjo – Aspectos Tributários</vt:lpstr>
      <vt:lpstr>2. Teste do modelo de negócios / desenvolvimento inicial - Investimento-anjo – Aspectos Tributários</vt:lpstr>
      <vt:lpstr>2. Teste do modelo de negócios / desenvolvimento inicial - Investimento-anjo – Aspectos Tributários</vt:lpstr>
      <vt:lpstr>3/4 - Investimentos – Venture Capital ou Private Equity </vt:lpstr>
      <vt:lpstr>3/4 - Investimentos – Venture Capital ou Private Equity – com “flip” </vt:lpstr>
      <vt:lpstr>Alguns exemplos de Start-ups brasileiras com holdings no exterior</vt:lpstr>
      <vt:lpstr>3/4 - Investimentos – Venture Capital ou Private Equity – com “flip” </vt:lpstr>
      <vt:lpstr>3/4 - Investimentos – Venture Capital ou Private Equity – com “flip” </vt:lpstr>
      <vt:lpstr>3/4 - Investimentos – Venture Capital ou Private Equity – com “flip” </vt:lpstr>
      <vt:lpstr>5. Oferta pública de ações </vt:lpstr>
      <vt:lpstr>5. Oferta pública de ações </vt:lpstr>
      <vt:lpstr>5. Oferta pública de ações </vt:lpstr>
      <vt:lpstr>5. Oferta pública de ações </vt:lpstr>
      <vt:lpstr>Muito Obrigada!!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11</cp:revision>
  <dcterms:created xsi:type="dcterms:W3CDTF">2022-11-18T18:20:41Z</dcterms:created>
  <dcterms:modified xsi:type="dcterms:W3CDTF">2022-12-07T17:35:00Z</dcterms:modified>
</cp:coreProperties>
</file>