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33F"/>
    <a:srgbClr val="0C2342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?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2A91B70D-3D90-4D2B-9F6F-63DFF95351C7}" type="presOf" srcId="{AE7862D7-890B-49E8-89C0-46C22E779458}" destId="{46D85203-77B4-44C2-827C-1A73CFE261AC}" srcOrd="0" destOrd="0" presId="urn:microsoft.com/office/officeart/2005/8/layout/cycle6"/>
    <dgm:cxn modelId="{BC314C15-749E-47B9-9EFC-69FA701F097E}" type="presOf" srcId="{B77A437C-7738-4D3E-9E17-83F9B516B8F6}" destId="{577CAC98-404B-47B9-933F-DF83CAC00232}" srcOrd="0" destOrd="0" presId="urn:microsoft.com/office/officeart/2005/8/layout/cycle6"/>
    <dgm:cxn modelId="{E004BA15-4BDC-4B0C-8974-9FE84D6F9827}" type="presOf" srcId="{A809C832-417A-4E32-9B22-81C0AE32EFFE}" destId="{CAAA15FD-E32B-49B2-B4C2-0D0A9AD14D1C}" srcOrd="0" destOrd="0" presId="urn:microsoft.com/office/officeart/2005/8/layout/cycle6"/>
    <dgm:cxn modelId="{A7CE8F30-FB5D-4C92-82D8-87652A075B10}" type="presOf" srcId="{70B2826F-0494-440E-B426-E163D0A0EDA7}" destId="{6C98912B-B0C5-41F8-9A00-FE632175544C}" srcOrd="0" destOrd="0" presId="urn:microsoft.com/office/officeart/2005/8/layout/cycle6"/>
    <dgm:cxn modelId="{E49FCF3C-114B-4D49-836B-51337A82C3BE}" type="presOf" srcId="{34ED20EE-D0BD-43AA-A72D-F92C5DA3EF4A}" destId="{A211AF8F-6FD7-4238-BC79-E3A0FF0B935F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3124B289-1931-4281-B932-367C9270E1C2}" type="presOf" srcId="{77403BD8-9849-4A06-B779-8585857E381A}" destId="{991A33F1-FD8B-44D3-91E6-AA892F6293BD}" srcOrd="0" destOrd="0" presId="urn:microsoft.com/office/officeart/2005/8/layout/cycle6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87A20CA0-0D9F-4FB7-8A9B-C73781F3F5DE}" type="presOf" srcId="{B2F3F7EE-A1EE-4384-B172-16C42ED57DEA}" destId="{05507676-FB95-40DE-96C1-B7382FF46430}" srcOrd="0" destOrd="0" presId="urn:microsoft.com/office/officeart/2005/8/layout/cycle6"/>
    <dgm:cxn modelId="{C68003B4-16A5-4F7F-B9CC-7E734F3AC002}" type="presOf" srcId="{EE28F9D9-76FF-49DA-B208-6F088A834995}" destId="{D9FA10A3-0243-4BE2-918E-F17A71A6CCA6}" srcOrd="0" destOrd="0" presId="urn:microsoft.com/office/officeart/2005/8/layout/cycle6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2FDCB4C5-C1E2-4588-84CA-2E9E5DE60570}" type="presOf" srcId="{091F5156-F598-4CA2-95AE-F119D85895D6}" destId="{E4B2E18F-FFE9-477D-9407-B06F26215EE4}" srcOrd="0" destOrd="0" presId="urn:microsoft.com/office/officeart/2005/8/layout/cycle6"/>
    <dgm:cxn modelId="{15E39FDE-A2A8-461E-A35C-78650DD2A8E1}" type="presOf" srcId="{67B435FC-980D-43B7-B1F4-4D7312F3D7A6}" destId="{58B49A16-9BF2-44ED-B17B-75D8969E4D75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947A89FA-71DD-4B2F-AFF4-F37D08487722}" type="presOf" srcId="{9FFD241F-C5BA-421A-A9A4-E32A91979C20}" destId="{FAD278F7-D724-4D9B-B838-C719A7387C99}" srcOrd="0" destOrd="0" presId="urn:microsoft.com/office/officeart/2005/8/layout/cycle6"/>
    <dgm:cxn modelId="{9BC65857-05C6-4A97-8545-13CC32495C61}" type="presParOf" srcId="{6C98912B-B0C5-41F8-9A00-FE632175544C}" destId="{E4B2E18F-FFE9-477D-9407-B06F26215EE4}" srcOrd="0" destOrd="0" presId="urn:microsoft.com/office/officeart/2005/8/layout/cycle6"/>
    <dgm:cxn modelId="{D3F17603-190E-4B12-88E7-9F5F5AE49A82}" type="presParOf" srcId="{6C98912B-B0C5-41F8-9A00-FE632175544C}" destId="{3C53AF9D-BE5B-4953-986F-13A4B1B7E38A}" srcOrd="1" destOrd="0" presId="urn:microsoft.com/office/officeart/2005/8/layout/cycle6"/>
    <dgm:cxn modelId="{4DC22DC1-6347-49FB-9CF1-4D964C6E48D6}" type="presParOf" srcId="{6C98912B-B0C5-41F8-9A00-FE632175544C}" destId="{CAAA15FD-E32B-49B2-B4C2-0D0A9AD14D1C}" srcOrd="2" destOrd="0" presId="urn:microsoft.com/office/officeart/2005/8/layout/cycle6"/>
    <dgm:cxn modelId="{C7ED3023-7CF5-4502-B4E8-170BD1314A74}" type="presParOf" srcId="{6C98912B-B0C5-41F8-9A00-FE632175544C}" destId="{FAD278F7-D724-4D9B-B838-C719A7387C99}" srcOrd="3" destOrd="0" presId="urn:microsoft.com/office/officeart/2005/8/layout/cycle6"/>
    <dgm:cxn modelId="{FAAD89F4-0F57-42DF-AB8A-65101A308D71}" type="presParOf" srcId="{6C98912B-B0C5-41F8-9A00-FE632175544C}" destId="{7A081EA1-4C15-4950-B694-E17FE216A79C}" srcOrd="4" destOrd="0" presId="urn:microsoft.com/office/officeart/2005/8/layout/cycle6"/>
    <dgm:cxn modelId="{1C77A7A9-743C-4292-B359-181070BDFDA1}" type="presParOf" srcId="{6C98912B-B0C5-41F8-9A00-FE632175544C}" destId="{577CAC98-404B-47B9-933F-DF83CAC00232}" srcOrd="5" destOrd="0" presId="urn:microsoft.com/office/officeart/2005/8/layout/cycle6"/>
    <dgm:cxn modelId="{E2F92535-1855-45AC-B71E-8EC8131FAC84}" type="presParOf" srcId="{6C98912B-B0C5-41F8-9A00-FE632175544C}" destId="{A211AF8F-6FD7-4238-BC79-E3A0FF0B935F}" srcOrd="6" destOrd="0" presId="urn:microsoft.com/office/officeart/2005/8/layout/cycle6"/>
    <dgm:cxn modelId="{384D06FA-353B-400C-88D7-AD54E9850D3F}" type="presParOf" srcId="{6C98912B-B0C5-41F8-9A00-FE632175544C}" destId="{28314720-5F16-471B-BEF6-25D270F86AA6}" srcOrd="7" destOrd="0" presId="urn:microsoft.com/office/officeart/2005/8/layout/cycle6"/>
    <dgm:cxn modelId="{2B9C948B-6DFA-4A8C-96E7-C5934E20B668}" type="presParOf" srcId="{6C98912B-B0C5-41F8-9A00-FE632175544C}" destId="{46D85203-77B4-44C2-827C-1A73CFE261AC}" srcOrd="8" destOrd="0" presId="urn:microsoft.com/office/officeart/2005/8/layout/cycle6"/>
    <dgm:cxn modelId="{1A639545-EA74-4728-9C6A-E7A7DBAA9EA0}" type="presParOf" srcId="{6C98912B-B0C5-41F8-9A00-FE632175544C}" destId="{991A33F1-FD8B-44D3-91E6-AA892F6293BD}" srcOrd="9" destOrd="0" presId="urn:microsoft.com/office/officeart/2005/8/layout/cycle6"/>
    <dgm:cxn modelId="{D0E6140E-543E-4416-9674-F91BEE7453AD}" type="presParOf" srcId="{6C98912B-B0C5-41F8-9A00-FE632175544C}" destId="{CD79A9F9-BAE2-4D5E-A05A-734A4E5BAFDF}" srcOrd="10" destOrd="0" presId="urn:microsoft.com/office/officeart/2005/8/layout/cycle6"/>
    <dgm:cxn modelId="{4E73876A-41C0-44C5-9F6B-F708F427A012}" type="presParOf" srcId="{6C98912B-B0C5-41F8-9A00-FE632175544C}" destId="{D9FA10A3-0243-4BE2-918E-F17A71A6CCA6}" srcOrd="11" destOrd="0" presId="urn:microsoft.com/office/officeart/2005/8/layout/cycle6"/>
    <dgm:cxn modelId="{2032B60B-56D5-4328-9597-9F8A965DB9AA}" type="presParOf" srcId="{6C98912B-B0C5-41F8-9A00-FE632175544C}" destId="{58B49A16-9BF2-44ED-B17B-75D8969E4D75}" srcOrd="12" destOrd="0" presId="urn:microsoft.com/office/officeart/2005/8/layout/cycle6"/>
    <dgm:cxn modelId="{333FE375-F3B7-447C-981E-06D0A7B058A5}" type="presParOf" srcId="{6C98912B-B0C5-41F8-9A00-FE632175544C}" destId="{8B1DBE9C-3235-4235-868B-87C697256259}" srcOrd="13" destOrd="0" presId="urn:microsoft.com/office/officeart/2005/8/layout/cycle6"/>
    <dgm:cxn modelId="{52E55A7B-3D18-4E55-90C4-22FC5A6C59E7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TEMPESTIVIDADE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FFD6D510-4F20-47DA-A0F9-4F519DDAB67C}" type="presOf" srcId="{77403BD8-9849-4A06-B779-8585857E381A}" destId="{991A33F1-FD8B-44D3-91E6-AA892F6293BD}" srcOrd="0" destOrd="0" presId="urn:microsoft.com/office/officeart/2005/8/layout/cycle6"/>
    <dgm:cxn modelId="{5964AD1D-504B-4499-B24B-BE5AF14FA23C}" type="presOf" srcId="{A809C832-417A-4E32-9B22-81C0AE32EFFE}" destId="{CAAA15FD-E32B-49B2-B4C2-0D0A9AD14D1C}" srcOrd="0" destOrd="0" presId="urn:microsoft.com/office/officeart/2005/8/layout/cycle6"/>
    <dgm:cxn modelId="{13226429-2E2E-4A0E-8C4F-0062AECB435F}" type="presOf" srcId="{AE7862D7-890B-49E8-89C0-46C22E779458}" destId="{46D85203-77B4-44C2-827C-1A73CFE261AC}" srcOrd="0" destOrd="0" presId="urn:microsoft.com/office/officeart/2005/8/layout/cycle6"/>
    <dgm:cxn modelId="{59A4DA66-C814-4CFC-B202-30959B432622}" type="presOf" srcId="{70B2826F-0494-440E-B426-E163D0A0EDA7}" destId="{6C98912B-B0C5-41F8-9A00-FE632175544C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5D92957A-77A6-45DB-86BC-33FB54D990FC}" type="presOf" srcId="{B2F3F7EE-A1EE-4384-B172-16C42ED57DEA}" destId="{05507676-FB95-40DE-96C1-B7382FF46430}" srcOrd="0" destOrd="0" presId="urn:microsoft.com/office/officeart/2005/8/layout/cycle6"/>
    <dgm:cxn modelId="{2826667C-C223-4620-9210-36823FBF0889}" type="presOf" srcId="{B77A437C-7738-4D3E-9E17-83F9B516B8F6}" destId="{577CAC98-404B-47B9-933F-DF83CAC00232}" srcOrd="0" destOrd="0" presId="urn:microsoft.com/office/officeart/2005/8/layout/cycle6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9B2025A1-FF93-4A5F-9DDE-609D4AEE30BF}" type="presOf" srcId="{EE28F9D9-76FF-49DA-B208-6F088A834995}" destId="{D9FA10A3-0243-4BE2-918E-F17A71A6CCA6}" srcOrd="0" destOrd="0" presId="urn:microsoft.com/office/officeart/2005/8/layout/cycle6"/>
    <dgm:cxn modelId="{F6B514B0-AA08-42D7-A70C-A501ED3E178D}" type="presOf" srcId="{67B435FC-980D-43B7-B1F4-4D7312F3D7A6}" destId="{58B49A16-9BF2-44ED-B17B-75D8969E4D75}" srcOrd="0" destOrd="0" presId="urn:microsoft.com/office/officeart/2005/8/layout/cycle6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6BF97DBA-9FB1-499D-BCC9-AB03C7166DE9}" type="presOf" srcId="{34ED20EE-D0BD-43AA-A72D-F92C5DA3EF4A}" destId="{A211AF8F-6FD7-4238-BC79-E3A0FF0B935F}" srcOrd="0" destOrd="0" presId="urn:microsoft.com/office/officeart/2005/8/layout/cycle6"/>
    <dgm:cxn modelId="{5B7074BD-D63C-4CFE-B29C-B6D6136B4D77}" type="presOf" srcId="{9FFD241F-C5BA-421A-A9A4-E32A91979C20}" destId="{FAD278F7-D724-4D9B-B838-C719A7387C99}" srcOrd="0" destOrd="0" presId="urn:microsoft.com/office/officeart/2005/8/layout/cycle6"/>
    <dgm:cxn modelId="{C8DDDCDB-B01F-4CAE-830C-0D8D395B5699}" type="presOf" srcId="{091F5156-F598-4CA2-95AE-F119D85895D6}" destId="{E4B2E18F-FFE9-477D-9407-B06F26215EE4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26C1291C-703F-49AE-847B-ED3FE8ED209F}" type="presParOf" srcId="{6C98912B-B0C5-41F8-9A00-FE632175544C}" destId="{E4B2E18F-FFE9-477D-9407-B06F26215EE4}" srcOrd="0" destOrd="0" presId="urn:microsoft.com/office/officeart/2005/8/layout/cycle6"/>
    <dgm:cxn modelId="{287232AB-6495-4500-A2D0-AE0D59EBB7D2}" type="presParOf" srcId="{6C98912B-B0C5-41F8-9A00-FE632175544C}" destId="{3C53AF9D-BE5B-4953-986F-13A4B1B7E38A}" srcOrd="1" destOrd="0" presId="urn:microsoft.com/office/officeart/2005/8/layout/cycle6"/>
    <dgm:cxn modelId="{B856F514-949D-4978-A20A-D5DA45B788EC}" type="presParOf" srcId="{6C98912B-B0C5-41F8-9A00-FE632175544C}" destId="{CAAA15FD-E32B-49B2-B4C2-0D0A9AD14D1C}" srcOrd="2" destOrd="0" presId="urn:microsoft.com/office/officeart/2005/8/layout/cycle6"/>
    <dgm:cxn modelId="{C141D1CF-2951-425F-BA8B-05E90B9C1ED9}" type="presParOf" srcId="{6C98912B-B0C5-41F8-9A00-FE632175544C}" destId="{FAD278F7-D724-4D9B-B838-C719A7387C99}" srcOrd="3" destOrd="0" presId="urn:microsoft.com/office/officeart/2005/8/layout/cycle6"/>
    <dgm:cxn modelId="{8D8B11F3-3E7E-4117-AAD9-93BD27DAA65C}" type="presParOf" srcId="{6C98912B-B0C5-41F8-9A00-FE632175544C}" destId="{7A081EA1-4C15-4950-B694-E17FE216A79C}" srcOrd="4" destOrd="0" presId="urn:microsoft.com/office/officeart/2005/8/layout/cycle6"/>
    <dgm:cxn modelId="{D746602B-A3E4-467A-9DE0-830F851C03D5}" type="presParOf" srcId="{6C98912B-B0C5-41F8-9A00-FE632175544C}" destId="{577CAC98-404B-47B9-933F-DF83CAC00232}" srcOrd="5" destOrd="0" presId="urn:microsoft.com/office/officeart/2005/8/layout/cycle6"/>
    <dgm:cxn modelId="{4B39B937-E2AB-481D-AE33-1E349579898A}" type="presParOf" srcId="{6C98912B-B0C5-41F8-9A00-FE632175544C}" destId="{A211AF8F-6FD7-4238-BC79-E3A0FF0B935F}" srcOrd="6" destOrd="0" presId="urn:microsoft.com/office/officeart/2005/8/layout/cycle6"/>
    <dgm:cxn modelId="{332E1D62-58D2-4999-9960-FD0EAF696EDE}" type="presParOf" srcId="{6C98912B-B0C5-41F8-9A00-FE632175544C}" destId="{28314720-5F16-471B-BEF6-25D270F86AA6}" srcOrd="7" destOrd="0" presId="urn:microsoft.com/office/officeart/2005/8/layout/cycle6"/>
    <dgm:cxn modelId="{7139697E-1ED4-40A4-B69B-EEDB9E17FC15}" type="presParOf" srcId="{6C98912B-B0C5-41F8-9A00-FE632175544C}" destId="{46D85203-77B4-44C2-827C-1A73CFE261AC}" srcOrd="8" destOrd="0" presId="urn:microsoft.com/office/officeart/2005/8/layout/cycle6"/>
    <dgm:cxn modelId="{51666DAC-04E5-4E6F-8F68-56BECCCF6219}" type="presParOf" srcId="{6C98912B-B0C5-41F8-9A00-FE632175544C}" destId="{991A33F1-FD8B-44D3-91E6-AA892F6293BD}" srcOrd="9" destOrd="0" presId="urn:microsoft.com/office/officeart/2005/8/layout/cycle6"/>
    <dgm:cxn modelId="{67D11381-570C-47AB-B9EA-7F43F02B7C27}" type="presParOf" srcId="{6C98912B-B0C5-41F8-9A00-FE632175544C}" destId="{CD79A9F9-BAE2-4D5E-A05A-734A4E5BAFDF}" srcOrd="10" destOrd="0" presId="urn:microsoft.com/office/officeart/2005/8/layout/cycle6"/>
    <dgm:cxn modelId="{1389666C-36B1-4E26-A482-4CA48C354128}" type="presParOf" srcId="{6C98912B-B0C5-41F8-9A00-FE632175544C}" destId="{D9FA10A3-0243-4BE2-918E-F17A71A6CCA6}" srcOrd="11" destOrd="0" presId="urn:microsoft.com/office/officeart/2005/8/layout/cycle6"/>
    <dgm:cxn modelId="{C0F7653C-554A-4EE7-ABA1-42978BF6AC5C}" type="presParOf" srcId="{6C98912B-B0C5-41F8-9A00-FE632175544C}" destId="{58B49A16-9BF2-44ED-B17B-75D8969E4D75}" srcOrd="12" destOrd="0" presId="urn:microsoft.com/office/officeart/2005/8/layout/cycle6"/>
    <dgm:cxn modelId="{F8765EEE-27E3-488F-B867-2E75DF102F38}" type="presParOf" srcId="{6C98912B-B0C5-41F8-9A00-FE632175544C}" destId="{8B1DBE9C-3235-4235-868B-87C697256259}" srcOrd="13" destOrd="0" presId="urn:microsoft.com/office/officeart/2005/8/layout/cycle6"/>
    <dgm:cxn modelId="{82579DC9-6F02-41FE-961D-527EC0EE32D9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TEMPESTIVIDADE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MEIOS LÍCITOS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77A52427-601E-4A7B-89CD-9119CE258CD3}" type="presOf" srcId="{EE28F9D9-76FF-49DA-B208-6F088A834995}" destId="{D9FA10A3-0243-4BE2-918E-F17A71A6CCA6}" srcOrd="0" destOrd="0" presId="urn:microsoft.com/office/officeart/2005/8/layout/cycle6"/>
    <dgm:cxn modelId="{084AA05D-0749-4AAE-91E9-7E098E2479A8}" type="presOf" srcId="{34ED20EE-D0BD-43AA-A72D-F92C5DA3EF4A}" destId="{A211AF8F-6FD7-4238-BC79-E3A0FF0B935F}" srcOrd="0" destOrd="0" presId="urn:microsoft.com/office/officeart/2005/8/layout/cycle6"/>
    <dgm:cxn modelId="{0717D064-F019-4FD1-8175-CB5A4464115B}" type="presOf" srcId="{9FFD241F-C5BA-421A-A9A4-E32A91979C20}" destId="{FAD278F7-D724-4D9B-B838-C719A7387C99}" srcOrd="0" destOrd="0" presId="urn:microsoft.com/office/officeart/2005/8/layout/cycle6"/>
    <dgm:cxn modelId="{DE36DB50-8CD4-4C13-BF94-6C8D14859C05}" type="presOf" srcId="{B2F3F7EE-A1EE-4384-B172-16C42ED57DEA}" destId="{05507676-FB95-40DE-96C1-B7382FF46430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15BEA699-659A-4801-A5CF-970ACFC6E4FC}" type="presOf" srcId="{091F5156-F598-4CA2-95AE-F119D85895D6}" destId="{E4B2E18F-FFE9-477D-9407-B06F26215EE4}" srcOrd="0" destOrd="0" presId="urn:microsoft.com/office/officeart/2005/8/layout/cycle6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3CC0CBB8-7631-407F-B917-BE81577E3A7C}" type="presOf" srcId="{77403BD8-9849-4A06-B779-8585857E381A}" destId="{991A33F1-FD8B-44D3-91E6-AA892F6293BD}" srcOrd="0" destOrd="0" presId="urn:microsoft.com/office/officeart/2005/8/layout/cycle6"/>
    <dgm:cxn modelId="{6656FBBB-F010-4FB8-8493-48D13A6F8AD9}" type="presOf" srcId="{A809C832-417A-4E32-9B22-81C0AE32EFFE}" destId="{CAAA15FD-E32B-49B2-B4C2-0D0A9AD14D1C}" srcOrd="0" destOrd="0" presId="urn:microsoft.com/office/officeart/2005/8/layout/cycle6"/>
    <dgm:cxn modelId="{176877C4-AD2F-45EE-8A59-2DE03BB908DF}" type="presOf" srcId="{70B2826F-0494-440E-B426-E163D0A0EDA7}" destId="{6C98912B-B0C5-41F8-9A00-FE632175544C}" srcOrd="0" destOrd="0" presId="urn:microsoft.com/office/officeart/2005/8/layout/cycle6"/>
    <dgm:cxn modelId="{9C0F63C9-4BB9-49DC-B377-80788B207C05}" type="presOf" srcId="{B77A437C-7738-4D3E-9E17-83F9B516B8F6}" destId="{577CAC98-404B-47B9-933F-DF83CAC00232}" srcOrd="0" destOrd="0" presId="urn:microsoft.com/office/officeart/2005/8/layout/cycle6"/>
    <dgm:cxn modelId="{71711FD7-9DDC-4CC2-8AB3-DD84BBFA9F68}" type="presOf" srcId="{AE7862D7-890B-49E8-89C0-46C22E779458}" destId="{46D85203-77B4-44C2-827C-1A73CFE261AC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C94451FB-1961-404A-8310-0C1B2FE9750D}" type="presOf" srcId="{67B435FC-980D-43B7-B1F4-4D7312F3D7A6}" destId="{58B49A16-9BF2-44ED-B17B-75D8969E4D75}" srcOrd="0" destOrd="0" presId="urn:microsoft.com/office/officeart/2005/8/layout/cycle6"/>
    <dgm:cxn modelId="{278AD2D5-0EA2-4AD9-81A6-7271A92C39E8}" type="presParOf" srcId="{6C98912B-B0C5-41F8-9A00-FE632175544C}" destId="{E4B2E18F-FFE9-477D-9407-B06F26215EE4}" srcOrd="0" destOrd="0" presId="urn:microsoft.com/office/officeart/2005/8/layout/cycle6"/>
    <dgm:cxn modelId="{265EB48E-6F53-4604-8325-C7E8D631E543}" type="presParOf" srcId="{6C98912B-B0C5-41F8-9A00-FE632175544C}" destId="{3C53AF9D-BE5B-4953-986F-13A4B1B7E38A}" srcOrd="1" destOrd="0" presId="urn:microsoft.com/office/officeart/2005/8/layout/cycle6"/>
    <dgm:cxn modelId="{4BEB2ACC-BE9E-49CA-AECC-80E31E546BD0}" type="presParOf" srcId="{6C98912B-B0C5-41F8-9A00-FE632175544C}" destId="{CAAA15FD-E32B-49B2-B4C2-0D0A9AD14D1C}" srcOrd="2" destOrd="0" presId="urn:microsoft.com/office/officeart/2005/8/layout/cycle6"/>
    <dgm:cxn modelId="{4D86CFF3-1F3B-4346-B0AB-5DD862837F9F}" type="presParOf" srcId="{6C98912B-B0C5-41F8-9A00-FE632175544C}" destId="{FAD278F7-D724-4D9B-B838-C719A7387C99}" srcOrd="3" destOrd="0" presId="urn:microsoft.com/office/officeart/2005/8/layout/cycle6"/>
    <dgm:cxn modelId="{03C743E2-4045-4EFA-BD0D-2FA92E09B208}" type="presParOf" srcId="{6C98912B-B0C5-41F8-9A00-FE632175544C}" destId="{7A081EA1-4C15-4950-B694-E17FE216A79C}" srcOrd="4" destOrd="0" presId="urn:microsoft.com/office/officeart/2005/8/layout/cycle6"/>
    <dgm:cxn modelId="{70656C3A-01AA-4B33-B83F-AD652C62CE11}" type="presParOf" srcId="{6C98912B-B0C5-41F8-9A00-FE632175544C}" destId="{577CAC98-404B-47B9-933F-DF83CAC00232}" srcOrd="5" destOrd="0" presId="urn:microsoft.com/office/officeart/2005/8/layout/cycle6"/>
    <dgm:cxn modelId="{AA6F3444-108D-4D5D-AE79-A1DC5FA5F6AF}" type="presParOf" srcId="{6C98912B-B0C5-41F8-9A00-FE632175544C}" destId="{A211AF8F-6FD7-4238-BC79-E3A0FF0B935F}" srcOrd="6" destOrd="0" presId="urn:microsoft.com/office/officeart/2005/8/layout/cycle6"/>
    <dgm:cxn modelId="{1553DDFB-9E0A-4510-A8CC-D72DF258C0D1}" type="presParOf" srcId="{6C98912B-B0C5-41F8-9A00-FE632175544C}" destId="{28314720-5F16-471B-BEF6-25D270F86AA6}" srcOrd="7" destOrd="0" presId="urn:microsoft.com/office/officeart/2005/8/layout/cycle6"/>
    <dgm:cxn modelId="{068F8942-DC2A-4F94-8E23-04B41B9BE991}" type="presParOf" srcId="{6C98912B-B0C5-41F8-9A00-FE632175544C}" destId="{46D85203-77B4-44C2-827C-1A73CFE261AC}" srcOrd="8" destOrd="0" presId="urn:microsoft.com/office/officeart/2005/8/layout/cycle6"/>
    <dgm:cxn modelId="{FA801063-5A88-474B-A600-FE85D988990F}" type="presParOf" srcId="{6C98912B-B0C5-41F8-9A00-FE632175544C}" destId="{991A33F1-FD8B-44D3-91E6-AA892F6293BD}" srcOrd="9" destOrd="0" presId="urn:microsoft.com/office/officeart/2005/8/layout/cycle6"/>
    <dgm:cxn modelId="{AC238971-D3B8-4FC6-B9DD-392E57C325B3}" type="presParOf" srcId="{6C98912B-B0C5-41F8-9A00-FE632175544C}" destId="{CD79A9F9-BAE2-4D5E-A05A-734A4E5BAFDF}" srcOrd="10" destOrd="0" presId="urn:microsoft.com/office/officeart/2005/8/layout/cycle6"/>
    <dgm:cxn modelId="{3ADD0D33-5823-47C3-B057-DB57DFEE8B2E}" type="presParOf" srcId="{6C98912B-B0C5-41F8-9A00-FE632175544C}" destId="{D9FA10A3-0243-4BE2-918E-F17A71A6CCA6}" srcOrd="11" destOrd="0" presId="urn:microsoft.com/office/officeart/2005/8/layout/cycle6"/>
    <dgm:cxn modelId="{F2046D4F-FDF7-4BFF-9BC4-1057016A8D92}" type="presParOf" srcId="{6C98912B-B0C5-41F8-9A00-FE632175544C}" destId="{58B49A16-9BF2-44ED-B17B-75D8969E4D75}" srcOrd="12" destOrd="0" presId="urn:microsoft.com/office/officeart/2005/8/layout/cycle6"/>
    <dgm:cxn modelId="{0961A869-5E85-418A-ABA8-D9D6D2964DC6}" type="presParOf" srcId="{6C98912B-B0C5-41F8-9A00-FE632175544C}" destId="{8B1DBE9C-3235-4235-868B-87C697256259}" srcOrd="13" destOrd="0" presId="urn:microsoft.com/office/officeart/2005/8/layout/cycle6"/>
    <dgm:cxn modelId="{597E437D-D28A-4AB4-941F-2416AA89B449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TEMPESTIVIDADE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MEIOS LÍCITOS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LIVRE APRECIAÇÃO</a:t>
          </a:r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78897025-302E-4D81-B2EE-B59380CDF863}" type="presOf" srcId="{B77A437C-7738-4D3E-9E17-83F9B516B8F6}" destId="{577CAC98-404B-47B9-933F-DF83CAC00232}" srcOrd="0" destOrd="0" presId="urn:microsoft.com/office/officeart/2005/8/layout/cycle6"/>
    <dgm:cxn modelId="{894EB23E-D36A-4B7F-BCC2-6A573B8985EF}" type="presOf" srcId="{77403BD8-9849-4A06-B779-8585857E381A}" destId="{991A33F1-FD8B-44D3-91E6-AA892F6293BD}" srcOrd="0" destOrd="0" presId="urn:microsoft.com/office/officeart/2005/8/layout/cycle6"/>
    <dgm:cxn modelId="{76EDAA4E-E19B-4CF0-B044-6E2045FAD9C3}" type="presOf" srcId="{70B2826F-0494-440E-B426-E163D0A0EDA7}" destId="{6C98912B-B0C5-41F8-9A00-FE632175544C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791E9678-2CE7-4C9D-8291-2EBD8EC46372}" type="presOf" srcId="{EE28F9D9-76FF-49DA-B208-6F088A834995}" destId="{D9FA10A3-0243-4BE2-918E-F17A71A6CCA6}" srcOrd="0" destOrd="0" presId="urn:microsoft.com/office/officeart/2005/8/layout/cycle6"/>
    <dgm:cxn modelId="{7B35D25A-1E56-479F-931D-36ACBDCB2671}" type="presOf" srcId="{A809C832-417A-4E32-9B22-81C0AE32EFFE}" destId="{CAAA15FD-E32B-49B2-B4C2-0D0A9AD14D1C}" srcOrd="0" destOrd="0" presId="urn:microsoft.com/office/officeart/2005/8/layout/cycle6"/>
    <dgm:cxn modelId="{2C6FEA7B-8C88-4D5A-BD4D-BD72E8E00E86}" type="presOf" srcId="{9FFD241F-C5BA-421A-A9A4-E32A91979C20}" destId="{FAD278F7-D724-4D9B-B838-C719A7387C99}" srcOrd="0" destOrd="0" presId="urn:microsoft.com/office/officeart/2005/8/layout/cycle6"/>
    <dgm:cxn modelId="{D05C5E81-78C6-4410-BD7E-2D6B54BF96EF}" type="presOf" srcId="{091F5156-F598-4CA2-95AE-F119D85895D6}" destId="{E4B2E18F-FFE9-477D-9407-B06F26215EE4}" srcOrd="0" destOrd="0" presId="urn:microsoft.com/office/officeart/2005/8/layout/cycle6"/>
    <dgm:cxn modelId="{791D6F88-FB73-4DB0-BBEC-28FCF539EE41}" type="presOf" srcId="{AE7862D7-890B-49E8-89C0-46C22E779458}" destId="{46D85203-77B4-44C2-827C-1A73CFE261AC}" srcOrd="0" destOrd="0" presId="urn:microsoft.com/office/officeart/2005/8/layout/cycle6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5035CDAB-C3A6-4D4E-A1E1-90D1661ED7CE}" type="presOf" srcId="{34ED20EE-D0BD-43AA-A72D-F92C5DA3EF4A}" destId="{A211AF8F-6FD7-4238-BC79-E3A0FF0B935F}" srcOrd="0" destOrd="0" presId="urn:microsoft.com/office/officeart/2005/8/layout/cycle6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EE404BC1-9925-465A-A651-1C902513D735}" type="presOf" srcId="{B2F3F7EE-A1EE-4384-B172-16C42ED57DEA}" destId="{05507676-FB95-40DE-96C1-B7382FF46430}" srcOrd="0" destOrd="0" presId="urn:microsoft.com/office/officeart/2005/8/layout/cycle6"/>
    <dgm:cxn modelId="{2001A1D8-345A-4029-8F0D-89668EE86BEF}" type="presOf" srcId="{67B435FC-980D-43B7-B1F4-4D7312F3D7A6}" destId="{58B49A16-9BF2-44ED-B17B-75D8969E4D75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88F85222-1F9E-46B8-AA7E-94E127B3ADEE}" type="presParOf" srcId="{6C98912B-B0C5-41F8-9A00-FE632175544C}" destId="{E4B2E18F-FFE9-477D-9407-B06F26215EE4}" srcOrd="0" destOrd="0" presId="urn:microsoft.com/office/officeart/2005/8/layout/cycle6"/>
    <dgm:cxn modelId="{F9769743-7813-4A90-AE3B-1B137150B9C3}" type="presParOf" srcId="{6C98912B-B0C5-41F8-9A00-FE632175544C}" destId="{3C53AF9D-BE5B-4953-986F-13A4B1B7E38A}" srcOrd="1" destOrd="0" presId="urn:microsoft.com/office/officeart/2005/8/layout/cycle6"/>
    <dgm:cxn modelId="{840549E1-0487-4EE1-B10E-76DCDF2AEA24}" type="presParOf" srcId="{6C98912B-B0C5-41F8-9A00-FE632175544C}" destId="{CAAA15FD-E32B-49B2-B4C2-0D0A9AD14D1C}" srcOrd="2" destOrd="0" presId="urn:microsoft.com/office/officeart/2005/8/layout/cycle6"/>
    <dgm:cxn modelId="{ED77EF04-CA6B-4208-B359-96ED08BFD756}" type="presParOf" srcId="{6C98912B-B0C5-41F8-9A00-FE632175544C}" destId="{FAD278F7-D724-4D9B-B838-C719A7387C99}" srcOrd="3" destOrd="0" presId="urn:microsoft.com/office/officeart/2005/8/layout/cycle6"/>
    <dgm:cxn modelId="{B646A9A3-1365-4129-A1EC-B4027744B221}" type="presParOf" srcId="{6C98912B-B0C5-41F8-9A00-FE632175544C}" destId="{7A081EA1-4C15-4950-B694-E17FE216A79C}" srcOrd="4" destOrd="0" presId="urn:microsoft.com/office/officeart/2005/8/layout/cycle6"/>
    <dgm:cxn modelId="{FBA13811-6DBA-4F7E-B6B6-12AE12EA9CF5}" type="presParOf" srcId="{6C98912B-B0C5-41F8-9A00-FE632175544C}" destId="{577CAC98-404B-47B9-933F-DF83CAC00232}" srcOrd="5" destOrd="0" presId="urn:microsoft.com/office/officeart/2005/8/layout/cycle6"/>
    <dgm:cxn modelId="{77E93946-D3E4-4BAD-B64E-4EF87EA8076A}" type="presParOf" srcId="{6C98912B-B0C5-41F8-9A00-FE632175544C}" destId="{A211AF8F-6FD7-4238-BC79-E3A0FF0B935F}" srcOrd="6" destOrd="0" presId="urn:microsoft.com/office/officeart/2005/8/layout/cycle6"/>
    <dgm:cxn modelId="{81D874D7-8536-45D6-819A-58942F8EE728}" type="presParOf" srcId="{6C98912B-B0C5-41F8-9A00-FE632175544C}" destId="{28314720-5F16-471B-BEF6-25D270F86AA6}" srcOrd="7" destOrd="0" presId="urn:microsoft.com/office/officeart/2005/8/layout/cycle6"/>
    <dgm:cxn modelId="{2347C4A4-77D4-44BC-A30C-6A5DBC74E141}" type="presParOf" srcId="{6C98912B-B0C5-41F8-9A00-FE632175544C}" destId="{46D85203-77B4-44C2-827C-1A73CFE261AC}" srcOrd="8" destOrd="0" presId="urn:microsoft.com/office/officeart/2005/8/layout/cycle6"/>
    <dgm:cxn modelId="{34FC32D9-2AEA-4FAF-8B44-50A3BC079FE4}" type="presParOf" srcId="{6C98912B-B0C5-41F8-9A00-FE632175544C}" destId="{991A33F1-FD8B-44D3-91E6-AA892F6293BD}" srcOrd="9" destOrd="0" presId="urn:microsoft.com/office/officeart/2005/8/layout/cycle6"/>
    <dgm:cxn modelId="{D3AB8B98-211A-4D9C-A02C-750E051C5121}" type="presParOf" srcId="{6C98912B-B0C5-41F8-9A00-FE632175544C}" destId="{CD79A9F9-BAE2-4D5E-A05A-734A4E5BAFDF}" srcOrd="10" destOrd="0" presId="urn:microsoft.com/office/officeart/2005/8/layout/cycle6"/>
    <dgm:cxn modelId="{D6A8494A-6180-47E8-A308-7913141A0F72}" type="presParOf" srcId="{6C98912B-B0C5-41F8-9A00-FE632175544C}" destId="{D9FA10A3-0243-4BE2-918E-F17A71A6CCA6}" srcOrd="11" destOrd="0" presId="urn:microsoft.com/office/officeart/2005/8/layout/cycle6"/>
    <dgm:cxn modelId="{FBD11EBE-9733-4194-A2EE-491ECC14C70A}" type="presParOf" srcId="{6C98912B-B0C5-41F8-9A00-FE632175544C}" destId="{58B49A16-9BF2-44ED-B17B-75D8969E4D75}" srcOrd="12" destOrd="0" presId="urn:microsoft.com/office/officeart/2005/8/layout/cycle6"/>
    <dgm:cxn modelId="{EE6BD7C9-B7DC-4CBF-8B0C-5032CCC06E13}" type="presParOf" srcId="{6C98912B-B0C5-41F8-9A00-FE632175544C}" destId="{8B1DBE9C-3235-4235-868B-87C697256259}" srcOrd="13" destOrd="0" presId="urn:microsoft.com/office/officeart/2005/8/layout/cycle6"/>
    <dgm:cxn modelId="{E1A1AE9F-A687-4403-9F38-7F2D2C08DA83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TEMPESTIVIDADE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MEIOS LÍCITOS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 custT="1"/>
      <dgm:spPr/>
      <dgm:t>
        <a:bodyPr/>
        <a:lstStyle/>
        <a:p>
          <a:r>
            <a:rPr lang="pt-BR" sz="4000" b="1" dirty="0">
              <a:solidFill>
                <a:schemeClr val="tx1"/>
              </a:solidFill>
            </a:rPr>
            <a:t>?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DILIGÊNCIAS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LIVRE APRECIAÇÃO</a:t>
          </a:r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19C6AC1F-1A71-4227-BEB3-EE0F9DCA4347}" type="presOf" srcId="{77403BD8-9849-4A06-B779-8585857E381A}" destId="{991A33F1-FD8B-44D3-91E6-AA892F6293BD}" srcOrd="0" destOrd="0" presId="urn:microsoft.com/office/officeart/2005/8/layout/cycle6"/>
    <dgm:cxn modelId="{2F74E021-4041-4116-BC79-35893071DFAA}" type="presOf" srcId="{AE7862D7-890B-49E8-89C0-46C22E779458}" destId="{46D85203-77B4-44C2-827C-1A73CFE261AC}" srcOrd="0" destOrd="0" presId="urn:microsoft.com/office/officeart/2005/8/layout/cycle6"/>
    <dgm:cxn modelId="{C6A84A26-5F4D-4AD2-B855-877D7EEC40AD}" type="presOf" srcId="{EE28F9D9-76FF-49DA-B208-6F088A834995}" destId="{D9FA10A3-0243-4BE2-918E-F17A71A6CCA6}" srcOrd="0" destOrd="0" presId="urn:microsoft.com/office/officeart/2005/8/layout/cycle6"/>
    <dgm:cxn modelId="{8DAFD73C-052C-4AC0-848D-06F9BC55F7D5}" type="presOf" srcId="{B77A437C-7738-4D3E-9E17-83F9B516B8F6}" destId="{577CAC98-404B-47B9-933F-DF83CAC00232}" srcOrd="0" destOrd="0" presId="urn:microsoft.com/office/officeart/2005/8/layout/cycle6"/>
    <dgm:cxn modelId="{C731D461-34F6-4E40-A002-A7AE006982C8}" type="presOf" srcId="{34ED20EE-D0BD-43AA-A72D-F92C5DA3EF4A}" destId="{A211AF8F-6FD7-4238-BC79-E3A0FF0B935F}" srcOrd="0" destOrd="0" presId="urn:microsoft.com/office/officeart/2005/8/layout/cycle6"/>
    <dgm:cxn modelId="{2B9E1C44-FE74-410D-AE33-09C13374D1DE}" type="presOf" srcId="{70B2826F-0494-440E-B426-E163D0A0EDA7}" destId="{6C98912B-B0C5-41F8-9A00-FE632175544C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52C0A17C-E0EC-4937-8622-8439E463CDB7}" type="presOf" srcId="{9FFD241F-C5BA-421A-A9A4-E32A91979C20}" destId="{FAD278F7-D724-4D9B-B838-C719A7387C99}" srcOrd="0" destOrd="0" presId="urn:microsoft.com/office/officeart/2005/8/layout/cycle6"/>
    <dgm:cxn modelId="{535B8082-A66C-4B47-9F3F-0C50E90B92FB}" type="presOf" srcId="{B2F3F7EE-A1EE-4384-B172-16C42ED57DEA}" destId="{05507676-FB95-40DE-96C1-B7382FF46430}" srcOrd="0" destOrd="0" presId="urn:microsoft.com/office/officeart/2005/8/layout/cycle6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8F7068BE-F864-4DC5-808B-C64864C53537}" type="presOf" srcId="{67B435FC-980D-43B7-B1F4-4D7312F3D7A6}" destId="{58B49A16-9BF2-44ED-B17B-75D8969E4D75}" srcOrd="0" destOrd="0" presId="urn:microsoft.com/office/officeart/2005/8/layout/cycle6"/>
    <dgm:cxn modelId="{646C46C5-F5F9-4134-BBDF-BD6E3D2298F5}" type="presOf" srcId="{091F5156-F598-4CA2-95AE-F119D85895D6}" destId="{E4B2E18F-FFE9-477D-9407-B06F26215EE4}" srcOrd="0" destOrd="0" presId="urn:microsoft.com/office/officeart/2005/8/layout/cycle6"/>
    <dgm:cxn modelId="{4B3816F2-E885-428D-9D08-5325CAA75461}" type="presOf" srcId="{A809C832-417A-4E32-9B22-81C0AE32EFFE}" destId="{CAAA15FD-E32B-49B2-B4C2-0D0A9AD14D1C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C71E9665-75F6-411C-83A6-B05C70D8B754}" type="presParOf" srcId="{6C98912B-B0C5-41F8-9A00-FE632175544C}" destId="{E4B2E18F-FFE9-477D-9407-B06F26215EE4}" srcOrd="0" destOrd="0" presId="urn:microsoft.com/office/officeart/2005/8/layout/cycle6"/>
    <dgm:cxn modelId="{67262282-FA38-4289-B3F6-95910EF094E1}" type="presParOf" srcId="{6C98912B-B0C5-41F8-9A00-FE632175544C}" destId="{3C53AF9D-BE5B-4953-986F-13A4B1B7E38A}" srcOrd="1" destOrd="0" presId="urn:microsoft.com/office/officeart/2005/8/layout/cycle6"/>
    <dgm:cxn modelId="{37898C51-C196-409C-AEDA-A77D26CBAE20}" type="presParOf" srcId="{6C98912B-B0C5-41F8-9A00-FE632175544C}" destId="{CAAA15FD-E32B-49B2-B4C2-0D0A9AD14D1C}" srcOrd="2" destOrd="0" presId="urn:microsoft.com/office/officeart/2005/8/layout/cycle6"/>
    <dgm:cxn modelId="{94BB2D5B-72E6-471E-8635-867F3DF81F46}" type="presParOf" srcId="{6C98912B-B0C5-41F8-9A00-FE632175544C}" destId="{FAD278F7-D724-4D9B-B838-C719A7387C99}" srcOrd="3" destOrd="0" presId="urn:microsoft.com/office/officeart/2005/8/layout/cycle6"/>
    <dgm:cxn modelId="{E75E1D9E-CE7A-4B05-AF05-DE61F11758FA}" type="presParOf" srcId="{6C98912B-B0C5-41F8-9A00-FE632175544C}" destId="{7A081EA1-4C15-4950-B694-E17FE216A79C}" srcOrd="4" destOrd="0" presId="urn:microsoft.com/office/officeart/2005/8/layout/cycle6"/>
    <dgm:cxn modelId="{FE9BA755-79EE-41A4-885B-95025E6AFB6C}" type="presParOf" srcId="{6C98912B-B0C5-41F8-9A00-FE632175544C}" destId="{577CAC98-404B-47B9-933F-DF83CAC00232}" srcOrd="5" destOrd="0" presId="urn:microsoft.com/office/officeart/2005/8/layout/cycle6"/>
    <dgm:cxn modelId="{96EEDC7A-9667-4CA0-9752-68DFB5770387}" type="presParOf" srcId="{6C98912B-B0C5-41F8-9A00-FE632175544C}" destId="{A211AF8F-6FD7-4238-BC79-E3A0FF0B935F}" srcOrd="6" destOrd="0" presId="urn:microsoft.com/office/officeart/2005/8/layout/cycle6"/>
    <dgm:cxn modelId="{1DF8D45E-8CF9-470A-9580-1859F47CE704}" type="presParOf" srcId="{6C98912B-B0C5-41F8-9A00-FE632175544C}" destId="{28314720-5F16-471B-BEF6-25D270F86AA6}" srcOrd="7" destOrd="0" presId="urn:microsoft.com/office/officeart/2005/8/layout/cycle6"/>
    <dgm:cxn modelId="{A2DA64D3-2E7F-4726-9ADF-0A63322A5F0F}" type="presParOf" srcId="{6C98912B-B0C5-41F8-9A00-FE632175544C}" destId="{46D85203-77B4-44C2-827C-1A73CFE261AC}" srcOrd="8" destOrd="0" presId="urn:microsoft.com/office/officeart/2005/8/layout/cycle6"/>
    <dgm:cxn modelId="{D143978C-911D-4D69-8CED-BD052FB489B9}" type="presParOf" srcId="{6C98912B-B0C5-41F8-9A00-FE632175544C}" destId="{991A33F1-FD8B-44D3-91E6-AA892F6293BD}" srcOrd="9" destOrd="0" presId="urn:microsoft.com/office/officeart/2005/8/layout/cycle6"/>
    <dgm:cxn modelId="{C17D66F5-D2CA-4CDD-AD3B-FAEADFA9BD37}" type="presParOf" srcId="{6C98912B-B0C5-41F8-9A00-FE632175544C}" destId="{CD79A9F9-BAE2-4D5E-A05A-734A4E5BAFDF}" srcOrd="10" destOrd="0" presId="urn:microsoft.com/office/officeart/2005/8/layout/cycle6"/>
    <dgm:cxn modelId="{95255815-39FD-4E4E-B95F-520BAB500E5D}" type="presParOf" srcId="{6C98912B-B0C5-41F8-9A00-FE632175544C}" destId="{D9FA10A3-0243-4BE2-918E-F17A71A6CCA6}" srcOrd="11" destOrd="0" presId="urn:microsoft.com/office/officeart/2005/8/layout/cycle6"/>
    <dgm:cxn modelId="{8EC7675B-C410-4775-A849-89AD7CEB361C}" type="presParOf" srcId="{6C98912B-B0C5-41F8-9A00-FE632175544C}" destId="{58B49A16-9BF2-44ED-B17B-75D8969E4D75}" srcOrd="12" destOrd="0" presId="urn:microsoft.com/office/officeart/2005/8/layout/cycle6"/>
    <dgm:cxn modelId="{1FF5C7B2-DD88-452E-8608-AEE16BDB5662}" type="presParOf" srcId="{6C98912B-B0C5-41F8-9A00-FE632175544C}" destId="{8B1DBE9C-3235-4235-868B-87C697256259}" srcOrd="13" destOrd="0" presId="urn:microsoft.com/office/officeart/2005/8/layout/cycle6"/>
    <dgm:cxn modelId="{C0397904-2742-442A-8AB8-D5A40F519FED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TEMPESTIVIDADE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MEIOS LÍCITOS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NÃO DEPENDEM DE PROVA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DILIGÊNCIAS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LIVRE APRECIAÇÃO</a:t>
          </a:r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221EA510-F927-4934-A86A-247687FE256A}" type="presOf" srcId="{9FFD241F-C5BA-421A-A9A4-E32A91979C20}" destId="{FAD278F7-D724-4D9B-B838-C719A7387C99}" srcOrd="0" destOrd="0" presId="urn:microsoft.com/office/officeart/2005/8/layout/cycle6"/>
    <dgm:cxn modelId="{76E0EB26-F32C-4244-B7DC-24198F62D7C1}" type="presOf" srcId="{70B2826F-0494-440E-B426-E163D0A0EDA7}" destId="{6C98912B-B0C5-41F8-9A00-FE632175544C}" srcOrd="0" destOrd="0" presId="urn:microsoft.com/office/officeart/2005/8/layout/cycle6"/>
    <dgm:cxn modelId="{EB72175C-ED57-462A-8C34-5505F0183347}" type="presOf" srcId="{091F5156-F598-4CA2-95AE-F119D85895D6}" destId="{E4B2E18F-FFE9-477D-9407-B06F26215EE4}" srcOrd="0" destOrd="0" presId="urn:microsoft.com/office/officeart/2005/8/layout/cycle6"/>
    <dgm:cxn modelId="{476D8064-9B17-4B75-936E-AD1356E5D82F}" type="presOf" srcId="{B77A437C-7738-4D3E-9E17-83F9B516B8F6}" destId="{577CAC98-404B-47B9-933F-DF83CAC00232}" srcOrd="0" destOrd="0" presId="urn:microsoft.com/office/officeart/2005/8/layout/cycle6"/>
    <dgm:cxn modelId="{0A322A6D-17E0-4AC4-82C9-FFDE1DED175A}" type="presOf" srcId="{EE28F9D9-76FF-49DA-B208-6F088A834995}" destId="{D9FA10A3-0243-4BE2-918E-F17A71A6CCA6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F6CA2894-43F9-4390-A049-8DE370774D38}" type="presOf" srcId="{34ED20EE-D0BD-43AA-A72D-F92C5DA3EF4A}" destId="{A211AF8F-6FD7-4238-BC79-E3A0FF0B935F}" srcOrd="0" destOrd="0" presId="urn:microsoft.com/office/officeart/2005/8/layout/cycle6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F123609F-4035-44D5-A12B-1634B2C3A961}" type="presOf" srcId="{B2F3F7EE-A1EE-4384-B172-16C42ED57DEA}" destId="{05507676-FB95-40DE-96C1-B7382FF46430}" srcOrd="0" destOrd="0" presId="urn:microsoft.com/office/officeart/2005/8/layout/cycle6"/>
    <dgm:cxn modelId="{EACE21A4-695C-4D29-8C95-E3CA0107BBFA}" type="presOf" srcId="{A809C832-417A-4E32-9B22-81C0AE32EFFE}" destId="{CAAA15FD-E32B-49B2-B4C2-0D0A9AD14D1C}" srcOrd="0" destOrd="0" presId="urn:microsoft.com/office/officeart/2005/8/layout/cycle6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56D0E7E7-CD5F-4EAB-81DB-62339738F0C3}" type="presOf" srcId="{77403BD8-9849-4A06-B779-8585857E381A}" destId="{991A33F1-FD8B-44D3-91E6-AA892F6293BD}" srcOrd="0" destOrd="0" presId="urn:microsoft.com/office/officeart/2005/8/layout/cycle6"/>
    <dgm:cxn modelId="{412D59EA-D635-411A-A2A7-B1389084D018}" type="presOf" srcId="{67B435FC-980D-43B7-B1F4-4D7312F3D7A6}" destId="{58B49A16-9BF2-44ED-B17B-75D8969E4D75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9FC927FF-A687-4290-B0DA-860BD0CD5F95}" type="presOf" srcId="{AE7862D7-890B-49E8-89C0-46C22E779458}" destId="{46D85203-77B4-44C2-827C-1A73CFE261AC}" srcOrd="0" destOrd="0" presId="urn:microsoft.com/office/officeart/2005/8/layout/cycle6"/>
    <dgm:cxn modelId="{3B4EA986-D357-4347-B9EA-0838FA060487}" type="presParOf" srcId="{6C98912B-B0C5-41F8-9A00-FE632175544C}" destId="{E4B2E18F-FFE9-477D-9407-B06F26215EE4}" srcOrd="0" destOrd="0" presId="urn:microsoft.com/office/officeart/2005/8/layout/cycle6"/>
    <dgm:cxn modelId="{44435ADA-187F-4AC6-B2F6-DB331B005240}" type="presParOf" srcId="{6C98912B-B0C5-41F8-9A00-FE632175544C}" destId="{3C53AF9D-BE5B-4953-986F-13A4B1B7E38A}" srcOrd="1" destOrd="0" presId="urn:microsoft.com/office/officeart/2005/8/layout/cycle6"/>
    <dgm:cxn modelId="{088335DA-996E-48E4-9867-959C7A992A9D}" type="presParOf" srcId="{6C98912B-B0C5-41F8-9A00-FE632175544C}" destId="{CAAA15FD-E32B-49B2-B4C2-0D0A9AD14D1C}" srcOrd="2" destOrd="0" presId="urn:microsoft.com/office/officeart/2005/8/layout/cycle6"/>
    <dgm:cxn modelId="{9AAE2435-7CB2-43E2-877F-2244EF3D7988}" type="presParOf" srcId="{6C98912B-B0C5-41F8-9A00-FE632175544C}" destId="{FAD278F7-D724-4D9B-B838-C719A7387C99}" srcOrd="3" destOrd="0" presId="urn:microsoft.com/office/officeart/2005/8/layout/cycle6"/>
    <dgm:cxn modelId="{338F46E6-2620-417F-9134-5F17F323C25E}" type="presParOf" srcId="{6C98912B-B0C5-41F8-9A00-FE632175544C}" destId="{7A081EA1-4C15-4950-B694-E17FE216A79C}" srcOrd="4" destOrd="0" presId="urn:microsoft.com/office/officeart/2005/8/layout/cycle6"/>
    <dgm:cxn modelId="{0133CDB5-FCF1-438C-8268-53F4E226C7BD}" type="presParOf" srcId="{6C98912B-B0C5-41F8-9A00-FE632175544C}" destId="{577CAC98-404B-47B9-933F-DF83CAC00232}" srcOrd="5" destOrd="0" presId="urn:microsoft.com/office/officeart/2005/8/layout/cycle6"/>
    <dgm:cxn modelId="{8E5C568D-C16B-4CF8-A0BC-636894D88F0F}" type="presParOf" srcId="{6C98912B-B0C5-41F8-9A00-FE632175544C}" destId="{A211AF8F-6FD7-4238-BC79-E3A0FF0B935F}" srcOrd="6" destOrd="0" presId="urn:microsoft.com/office/officeart/2005/8/layout/cycle6"/>
    <dgm:cxn modelId="{972CF525-D85B-41FE-8848-D834D02B7341}" type="presParOf" srcId="{6C98912B-B0C5-41F8-9A00-FE632175544C}" destId="{28314720-5F16-471B-BEF6-25D270F86AA6}" srcOrd="7" destOrd="0" presId="urn:microsoft.com/office/officeart/2005/8/layout/cycle6"/>
    <dgm:cxn modelId="{9FA15AE8-1166-4BB2-A48E-4C0C3B96F479}" type="presParOf" srcId="{6C98912B-B0C5-41F8-9A00-FE632175544C}" destId="{46D85203-77B4-44C2-827C-1A73CFE261AC}" srcOrd="8" destOrd="0" presId="urn:microsoft.com/office/officeart/2005/8/layout/cycle6"/>
    <dgm:cxn modelId="{5BE707F4-308D-463E-A550-162BD5A8D399}" type="presParOf" srcId="{6C98912B-B0C5-41F8-9A00-FE632175544C}" destId="{991A33F1-FD8B-44D3-91E6-AA892F6293BD}" srcOrd="9" destOrd="0" presId="urn:microsoft.com/office/officeart/2005/8/layout/cycle6"/>
    <dgm:cxn modelId="{45367186-29CB-4957-AFB4-CF5E364CA914}" type="presParOf" srcId="{6C98912B-B0C5-41F8-9A00-FE632175544C}" destId="{CD79A9F9-BAE2-4D5E-A05A-734A4E5BAFDF}" srcOrd="10" destOrd="0" presId="urn:microsoft.com/office/officeart/2005/8/layout/cycle6"/>
    <dgm:cxn modelId="{9731F8B1-01D4-4EB7-B68B-7F73FDD95F74}" type="presParOf" srcId="{6C98912B-B0C5-41F8-9A00-FE632175544C}" destId="{D9FA10A3-0243-4BE2-918E-F17A71A6CCA6}" srcOrd="11" destOrd="0" presId="urn:microsoft.com/office/officeart/2005/8/layout/cycle6"/>
    <dgm:cxn modelId="{0337A7F5-1029-4308-BFBA-17A2A1ABA974}" type="presParOf" srcId="{6C98912B-B0C5-41F8-9A00-FE632175544C}" destId="{58B49A16-9BF2-44ED-B17B-75D8969E4D75}" srcOrd="12" destOrd="0" presId="urn:microsoft.com/office/officeart/2005/8/layout/cycle6"/>
    <dgm:cxn modelId="{08E531B8-C69F-4016-9C13-64CEE1AC5D0B}" type="presParOf" srcId="{6C98912B-B0C5-41F8-9A00-FE632175544C}" destId="{8B1DBE9C-3235-4235-868B-87C697256259}" srcOrd="13" destOrd="0" presId="urn:microsoft.com/office/officeart/2005/8/layout/cycle6"/>
    <dgm:cxn modelId="{C32CAA2D-5A9E-4E52-A306-A9F61BF4838B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TEMPESTIVIDADE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MEIOS LÍCITOS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NÃO DEPENDEM DE PROVA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DILIGÊNCIAS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LIVRE APRECIAÇÃO</a:t>
          </a:r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FF0E1804-2B17-4120-B746-D5A1EAE9DDB3}" type="presOf" srcId="{70B2826F-0494-440E-B426-E163D0A0EDA7}" destId="{6C98912B-B0C5-41F8-9A00-FE632175544C}" srcOrd="0" destOrd="0" presId="urn:microsoft.com/office/officeart/2005/8/layout/cycle6"/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C09D0A16-9C68-47C1-8730-B0A3A5964D2D}" type="presOf" srcId="{A809C832-417A-4E32-9B22-81C0AE32EFFE}" destId="{CAAA15FD-E32B-49B2-B4C2-0D0A9AD14D1C}" srcOrd="0" destOrd="0" presId="urn:microsoft.com/office/officeart/2005/8/layout/cycle6"/>
    <dgm:cxn modelId="{5B63FB16-CEF7-47E9-88E3-02C874BD2653}" type="presOf" srcId="{77403BD8-9849-4A06-B779-8585857E381A}" destId="{991A33F1-FD8B-44D3-91E6-AA892F6293BD}" srcOrd="0" destOrd="0" presId="urn:microsoft.com/office/officeart/2005/8/layout/cycle6"/>
    <dgm:cxn modelId="{84C36527-62EB-4D1C-9E80-FF6E03BADBBE}" type="presOf" srcId="{9FFD241F-C5BA-421A-A9A4-E32A91979C20}" destId="{FAD278F7-D724-4D9B-B838-C719A7387C99}" srcOrd="0" destOrd="0" presId="urn:microsoft.com/office/officeart/2005/8/layout/cycle6"/>
    <dgm:cxn modelId="{E140055C-FA11-4D59-8A97-1534443282EE}" type="presOf" srcId="{B77A437C-7738-4D3E-9E17-83F9B516B8F6}" destId="{577CAC98-404B-47B9-933F-DF83CAC00232}" srcOrd="0" destOrd="0" presId="urn:microsoft.com/office/officeart/2005/8/layout/cycle6"/>
    <dgm:cxn modelId="{0B8BAE42-CFFD-46E0-8175-B956E37C2F6C}" type="presOf" srcId="{EE28F9D9-76FF-49DA-B208-6F088A834995}" destId="{D9FA10A3-0243-4BE2-918E-F17A71A6CCA6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AB73D957-E423-4976-8563-FBE604959EDD}" type="presOf" srcId="{67B435FC-980D-43B7-B1F4-4D7312F3D7A6}" destId="{58B49A16-9BF2-44ED-B17B-75D8969E4D75}" srcOrd="0" destOrd="0" presId="urn:microsoft.com/office/officeart/2005/8/layout/cycle6"/>
    <dgm:cxn modelId="{2B4E5A85-B646-4D68-B30E-BB1CCDB4BC04}" type="presOf" srcId="{AE7862D7-890B-49E8-89C0-46C22E779458}" destId="{46D85203-77B4-44C2-827C-1A73CFE261AC}" srcOrd="0" destOrd="0" presId="urn:microsoft.com/office/officeart/2005/8/layout/cycle6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3D8697AE-9FD3-4B31-800E-D9A591144D67}" type="presOf" srcId="{091F5156-F598-4CA2-95AE-F119D85895D6}" destId="{E4B2E18F-FFE9-477D-9407-B06F26215EE4}" srcOrd="0" destOrd="0" presId="urn:microsoft.com/office/officeart/2005/8/layout/cycle6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DE4C15DD-CC87-4CA8-8CF1-4C59F412A782}" type="presOf" srcId="{B2F3F7EE-A1EE-4384-B172-16C42ED57DEA}" destId="{05507676-FB95-40DE-96C1-B7382FF46430}" srcOrd="0" destOrd="0" presId="urn:microsoft.com/office/officeart/2005/8/layout/cycle6"/>
    <dgm:cxn modelId="{FAD2DBE9-9C2C-4993-8AE8-EA57B7CF0B8E}" type="presOf" srcId="{34ED20EE-D0BD-43AA-A72D-F92C5DA3EF4A}" destId="{A211AF8F-6FD7-4238-BC79-E3A0FF0B935F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CE1F7C26-FDBB-4BFF-B9A5-74813AEDD969}" type="presParOf" srcId="{6C98912B-B0C5-41F8-9A00-FE632175544C}" destId="{E4B2E18F-FFE9-477D-9407-B06F26215EE4}" srcOrd="0" destOrd="0" presId="urn:microsoft.com/office/officeart/2005/8/layout/cycle6"/>
    <dgm:cxn modelId="{B1290CC1-C950-421A-9E37-19298ED7EFC2}" type="presParOf" srcId="{6C98912B-B0C5-41F8-9A00-FE632175544C}" destId="{3C53AF9D-BE5B-4953-986F-13A4B1B7E38A}" srcOrd="1" destOrd="0" presId="urn:microsoft.com/office/officeart/2005/8/layout/cycle6"/>
    <dgm:cxn modelId="{D597D5E9-67B5-4C33-B92A-5D7E01C7D695}" type="presParOf" srcId="{6C98912B-B0C5-41F8-9A00-FE632175544C}" destId="{CAAA15FD-E32B-49B2-B4C2-0D0A9AD14D1C}" srcOrd="2" destOrd="0" presId="urn:microsoft.com/office/officeart/2005/8/layout/cycle6"/>
    <dgm:cxn modelId="{D833BF30-F8B1-43F9-9619-5D7E7988BACE}" type="presParOf" srcId="{6C98912B-B0C5-41F8-9A00-FE632175544C}" destId="{FAD278F7-D724-4D9B-B838-C719A7387C99}" srcOrd="3" destOrd="0" presId="urn:microsoft.com/office/officeart/2005/8/layout/cycle6"/>
    <dgm:cxn modelId="{B1EF42D5-C836-4C43-AFCE-8DC3B632E865}" type="presParOf" srcId="{6C98912B-B0C5-41F8-9A00-FE632175544C}" destId="{7A081EA1-4C15-4950-B694-E17FE216A79C}" srcOrd="4" destOrd="0" presId="urn:microsoft.com/office/officeart/2005/8/layout/cycle6"/>
    <dgm:cxn modelId="{4D21335A-13AB-4263-A159-07176E75E25D}" type="presParOf" srcId="{6C98912B-B0C5-41F8-9A00-FE632175544C}" destId="{577CAC98-404B-47B9-933F-DF83CAC00232}" srcOrd="5" destOrd="0" presId="urn:microsoft.com/office/officeart/2005/8/layout/cycle6"/>
    <dgm:cxn modelId="{38CEC52D-1D95-457F-9DE6-A717351E5E85}" type="presParOf" srcId="{6C98912B-B0C5-41F8-9A00-FE632175544C}" destId="{A211AF8F-6FD7-4238-BC79-E3A0FF0B935F}" srcOrd="6" destOrd="0" presId="urn:microsoft.com/office/officeart/2005/8/layout/cycle6"/>
    <dgm:cxn modelId="{6867437D-224A-4D9D-95DE-F90FCA13B009}" type="presParOf" srcId="{6C98912B-B0C5-41F8-9A00-FE632175544C}" destId="{28314720-5F16-471B-BEF6-25D270F86AA6}" srcOrd="7" destOrd="0" presId="urn:microsoft.com/office/officeart/2005/8/layout/cycle6"/>
    <dgm:cxn modelId="{041CC059-0205-4424-A86E-D0463014E6DD}" type="presParOf" srcId="{6C98912B-B0C5-41F8-9A00-FE632175544C}" destId="{46D85203-77B4-44C2-827C-1A73CFE261AC}" srcOrd="8" destOrd="0" presId="urn:microsoft.com/office/officeart/2005/8/layout/cycle6"/>
    <dgm:cxn modelId="{60680DFC-D89C-4DF6-9E0D-4A07B76D248E}" type="presParOf" srcId="{6C98912B-B0C5-41F8-9A00-FE632175544C}" destId="{991A33F1-FD8B-44D3-91E6-AA892F6293BD}" srcOrd="9" destOrd="0" presId="urn:microsoft.com/office/officeart/2005/8/layout/cycle6"/>
    <dgm:cxn modelId="{295FCBE9-B4A9-45AD-8809-EF2E95543C4F}" type="presParOf" srcId="{6C98912B-B0C5-41F8-9A00-FE632175544C}" destId="{CD79A9F9-BAE2-4D5E-A05A-734A4E5BAFDF}" srcOrd="10" destOrd="0" presId="urn:microsoft.com/office/officeart/2005/8/layout/cycle6"/>
    <dgm:cxn modelId="{47D99C66-A68E-44BD-A081-CDD4A1939A02}" type="presParOf" srcId="{6C98912B-B0C5-41F8-9A00-FE632175544C}" destId="{D9FA10A3-0243-4BE2-918E-F17A71A6CCA6}" srcOrd="11" destOrd="0" presId="urn:microsoft.com/office/officeart/2005/8/layout/cycle6"/>
    <dgm:cxn modelId="{E6D936E8-D8C0-4266-8299-9C1CC73AC12D}" type="presParOf" srcId="{6C98912B-B0C5-41F8-9A00-FE632175544C}" destId="{58B49A16-9BF2-44ED-B17B-75D8969E4D75}" srcOrd="12" destOrd="0" presId="urn:microsoft.com/office/officeart/2005/8/layout/cycle6"/>
    <dgm:cxn modelId="{4833B57F-4861-42E5-97BD-A9EDD38EFDA4}" type="presParOf" srcId="{6C98912B-B0C5-41F8-9A00-FE632175544C}" destId="{8B1DBE9C-3235-4235-868B-87C697256259}" srcOrd="13" destOrd="0" presId="urn:microsoft.com/office/officeart/2005/8/layout/cycle6"/>
    <dgm:cxn modelId="{B20C777B-760E-4B12-AD49-57C683F791C0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0B2826F-0494-440E-B426-E163D0A0EDA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1F5156-F598-4CA2-95AE-F119D85895D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TEMPESTIVIDADE</a:t>
          </a:r>
        </a:p>
      </dgm:t>
    </dgm:pt>
    <dgm:pt modelId="{281089CD-FFBB-467F-BE7A-1F27039269C8}" type="parTrans" cxnId="{FF1288F5-3620-450B-81E0-FD0A23E383A9}">
      <dgm:prSet/>
      <dgm:spPr/>
      <dgm:t>
        <a:bodyPr/>
        <a:lstStyle/>
        <a:p>
          <a:endParaRPr lang="pt-BR"/>
        </a:p>
      </dgm:t>
    </dgm:pt>
    <dgm:pt modelId="{A809C832-417A-4E32-9B22-81C0AE32EFFE}" type="sibTrans" cxnId="{FF1288F5-3620-450B-81E0-FD0A23E383A9}">
      <dgm:prSet/>
      <dgm:spPr/>
      <dgm:t>
        <a:bodyPr/>
        <a:lstStyle/>
        <a:p>
          <a:endParaRPr lang="pt-BR"/>
        </a:p>
      </dgm:t>
    </dgm:pt>
    <dgm:pt modelId="{9FFD241F-C5BA-421A-A9A4-E32A91979C20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MEIOS LÍCITOS</a:t>
          </a:r>
        </a:p>
      </dgm:t>
    </dgm:pt>
    <dgm:pt modelId="{09C6CD59-39BE-4F36-BDF8-D20C8FC44FEB}" type="parTrans" cxnId="{9ADF73B4-FE84-44B7-95C3-59EEDDCEB5D0}">
      <dgm:prSet/>
      <dgm:spPr/>
      <dgm:t>
        <a:bodyPr/>
        <a:lstStyle/>
        <a:p>
          <a:endParaRPr lang="pt-BR"/>
        </a:p>
      </dgm:t>
    </dgm:pt>
    <dgm:pt modelId="{B77A437C-7738-4D3E-9E17-83F9B516B8F6}" type="sibTrans" cxnId="{9ADF73B4-FE84-44B7-95C3-59EEDDCEB5D0}">
      <dgm:prSet/>
      <dgm:spPr/>
      <dgm:t>
        <a:bodyPr/>
        <a:lstStyle/>
        <a:p>
          <a:endParaRPr lang="pt-BR"/>
        </a:p>
      </dgm:t>
    </dgm:pt>
    <dgm:pt modelId="{34ED20EE-D0BD-43AA-A72D-F92C5DA3EF4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NÃO DEPENDEM DE PROVA</a:t>
          </a:r>
        </a:p>
      </dgm:t>
    </dgm:pt>
    <dgm:pt modelId="{AFF21560-3C7B-4BE0-A7F1-00011668743E}" type="parTrans" cxnId="{CB326752-FE61-49DE-8AF9-AF77DA41042B}">
      <dgm:prSet/>
      <dgm:spPr/>
      <dgm:t>
        <a:bodyPr/>
        <a:lstStyle/>
        <a:p>
          <a:endParaRPr lang="pt-BR"/>
        </a:p>
      </dgm:t>
    </dgm:pt>
    <dgm:pt modelId="{AE7862D7-890B-49E8-89C0-46C22E779458}" type="sibTrans" cxnId="{CB326752-FE61-49DE-8AF9-AF77DA41042B}">
      <dgm:prSet/>
      <dgm:spPr/>
      <dgm:t>
        <a:bodyPr/>
        <a:lstStyle/>
        <a:p>
          <a:endParaRPr lang="pt-BR"/>
        </a:p>
      </dgm:t>
    </dgm:pt>
    <dgm:pt modelId="{77403BD8-9849-4A06-B779-8585857E381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DILIGÊNCIAS</a:t>
          </a:r>
        </a:p>
      </dgm:t>
    </dgm:pt>
    <dgm:pt modelId="{B7F81237-A17F-4271-A296-87839BDA2EF1}" type="parTrans" cxnId="{28862404-ADE0-4B88-9779-6DD75F00BE79}">
      <dgm:prSet/>
      <dgm:spPr/>
      <dgm:t>
        <a:bodyPr/>
        <a:lstStyle/>
        <a:p>
          <a:endParaRPr lang="pt-BR"/>
        </a:p>
      </dgm:t>
    </dgm:pt>
    <dgm:pt modelId="{EE28F9D9-76FF-49DA-B208-6F088A834995}" type="sibTrans" cxnId="{28862404-ADE0-4B88-9779-6DD75F00BE79}">
      <dgm:prSet/>
      <dgm:spPr/>
      <dgm:t>
        <a:bodyPr/>
        <a:lstStyle/>
        <a:p>
          <a:endParaRPr lang="pt-BR"/>
        </a:p>
      </dgm:t>
    </dgm:pt>
    <dgm:pt modelId="{67B435FC-980D-43B7-B1F4-4D7312F3D7A6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LIVRE APRECIAÇÃO</a:t>
          </a:r>
        </a:p>
      </dgm:t>
    </dgm:pt>
    <dgm:pt modelId="{4DB3033E-5E03-49D7-9E62-92AEA5B60BCB}" type="parTrans" cxnId="{4D1D8997-2F1A-4188-9ABF-EC317BF508CA}">
      <dgm:prSet/>
      <dgm:spPr/>
      <dgm:t>
        <a:bodyPr/>
        <a:lstStyle/>
        <a:p>
          <a:endParaRPr lang="pt-BR"/>
        </a:p>
      </dgm:t>
    </dgm:pt>
    <dgm:pt modelId="{B2F3F7EE-A1EE-4384-B172-16C42ED57DEA}" type="sibTrans" cxnId="{4D1D8997-2F1A-4188-9ABF-EC317BF508CA}">
      <dgm:prSet/>
      <dgm:spPr/>
      <dgm:t>
        <a:bodyPr/>
        <a:lstStyle/>
        <a:p>
          <a:endParaRPr lang="pt-BR"/>
        </a:p>
      </dgm:t>
    </dgm:pt>
    <dgm:pt modelId="{6C98912B-B0C5-41F8-9A00-FE632175544C}" type="pres">
      <dgm:prSet presAssocID="{70B2826F-0494-440E-B426-E163D0A0EDA7}" presName="cycle" presStyleCnt="0">
        <dgm:presLayoutVars>
          <dgm:dir/>
          <dgm:resizeHandles val="exact"/>
        </dgm:presLayoutVars>
      </dgm:prSet>
      <dgm:spPr/>
    </dgm:pt>
    <dgm:pt modelId="{E4B2E18F-FFE9-477D-9407-B06F26215EE4}" type="pres">
      <dgm:prSet presAssocID="{091F5156-F598-4CA2-95AE-F119D85895D6}" presName="node" presStyleLbl="node1" presStyleIdx="0" presStyleCnt="5">
        <dgm:presLayoutVars>
          <dgm:bulletEnabled val="1"/>
        </dgm:presLayoutVars>
      </dgm:prSet>
      <dgm:spPr/>
    </dgm:pt>
    <dgm:pt modelId="{3C53AF9D-BE5B-4953-986F-13A4B1B7E38A}" type="pres">
      <dgm:prSet presAssocID="{091F5156-F598-4CA2-95AE-F119D85895D6}" presName="spNode" presStyleCnt="0"/>
      <dgm:spPr/>
    </dgm:pt>
    <dgm:pt modelId="{CAAA15FD-E32B-49B2-B4C2-0D0A9AD14D1C}" type="pres">
      <dgm:prSet presAssocID="{A809C832-417A-4E32-9B22-81C0AE32EFFE}" presName="sibTrans" presStyleLbl="sibTrans1D1" presStyleIdx="0" presStyleCnt="5"/>
      <dgm:spPr/>
    </dgm:pt>
    <dgm:pt modelId="{FAD278F7-D724-4D9B-B838-C719A7387C99}" type="pres">
      <dgm:prSet presAssocID="{9FFD241F-C5BA-421A-A9A4-E32A91979C20}" presName="node" presStyleLbl="node1" presStyleIdx="1" presStyleCnt="5" custScaleX="101667">
        <dgm:presLayoutVars>
          <dgm:bulletEnabled val="1"/>
        </dgm:presLayoutVars>
      </dgm:prSet>
      <dgm:spPr/>
    </dgm:pt>
    <dgm:pt modelId="{7A081EA1-4C15-4950-B694-E17FE216A79C}" type="pres">
      <dgm:prSet presAssocID="{9FFD241F-C5BA-421A-A9A4-E32A91979C20}" presName="spNode" presStyleCnt="0"/>
      <dgm:spPr/>
    </dgm:pt>
    <dgm:pt modelId="{577CAC98-404B-47B9-933F-DF83CAC00232}" type="pres">
      <dgm:prSet presAssocID="{B77A437C-7738-4D3E-9E17-83F9B516B8F6}" presName="sibTrans" presStyleLbl="sibTrans1D1" presStyleIdx="1" presStyleCnt="5"/>
      <dgm:spPr/>
    </dgm:pt>
    <dgm:pt modelId="{A211AF8F-6FD7-4238-BC79-E3A0FF0B935F}" type="pres">
      <dgm:prSet presAssocID="{34ED20EE-D0BD-43AA-A72D-F92C5DA3EF4A}" presName="node" presStyleLbl="node1" presStyleIdx="2" presStyleCnt="5">
        <dgm:presLayoutVars>
          <dgm:bulletEnabled val="1"/>
        </dgm:presLayoutVars>
      </dgm:prSet>
      <dgm:spPr/>
    </dgm:pt>
    <dgm:pt modelId="{28314720-5F16-471B-BEF6-25D270F86AA6}" type="pres">
      <dgm:prSet presAssocID="{34ED20EE-D0BD-43AA-A72D-F92C5DA3EF4A}" presName="spNode" presStyleCnt="0"/>
      <dgm:spPr/>
    </dgm:pt>
    <dgm:pt modelId="{46D85203-77B4-44C2-827C-1A73CFE261AC}" type="pres">
      <dgm:prSet presAssocID="{AE7862D7-890B-49E8-89C0-46C22E779458}" presName="sibTrans" presStyleLbl="sibTrans1D1" presStyleIdx="2" presStyleCnt="5"/>
      <dgm:spPr/>
    </dgm:pt>
    <dgm:pt modelId="{991A33F1-FD8B-44D3-91E6-AA892F6293BD}" type="pres">
      <dgm:prSet presAssocID="{77403BD8-9849-4A06-B779-8585857E381A}" presName="node" presStyleLbl="node1" presStyleIdx="3" presStyleCnt="5">
        <dgm:presLayoutVars>
          <dgm:bulletEnabled val="1"/>
        </dgm:presLayoutVars>
      </dgm:prSet>
      <dgm:spPr/>
    </dgm:pt>
    <dgm:pt modelId="{CD79A9F9-BAE2-4D5E-A05A-734A4E5BAFDF}" type="pres">
      <dgm:prSet presAssocID="{77403BD8-9849-4A06-B779-8585857E381A}" presName="spNode" presStyleCnt="0"/>
      <dgm:spPr/>
    </dgm:pt>
    <dgm:pt modelId="{D9FA10A3-0243-4BE2-918E-F17A71A6CCA6}" type="pres">
      <dgm:prSet presAssocID="{EE28F9D9-76FF-49DA-B208-6F088A834995}" presName="sibTrans" presStyleLbl="sibTrans1D1" presStyleIdx="3" presStyleCnt="5"/>
      <dgm:spPr/>
    </dgm:pt>
    <dgm:pt modelId="{58B49A16-9BF2-44ED-B17B-75D8969E4D75}" type="pres">
      <dgm:prSet presAssocID="{67B435FC-980D-43B7-B1F4-4D7312F3D7A6}" presName="node" presStyleLbl="node1" presStyleIdx="4" presStyleCnt="5">
        <dgm:presLayoutVars>
          <dgm:bulletEnabled val="1"/>
        </dgm:presLayoutVars>
      </dgm:prSet>
      <dgm:spPr/>
    </dgm:pt>
    <dgm:pt modelId="{8B1DBE9C-3235-4235-868B-87C697256259}" type="pres">
      <dgm:prSet presAssocID="{67B435FC-980D-43B7-B1F4-4D7312F3D7A6}" presName="spNode" presStyleCnt="0"/>
      <dgm:spPr/>
    </dgm:pt>
    <dgm:pt modelId="{05507676-FB95-40DE-96C1-B7382FF46430}" type="pres">
      <dgm:prSet presAssocID="{B2F3F7EE-A1EE-4384-B172-16C42ED57DEA}" presName="sibTrans" presStyleLbl="sibTrans1D1" presStyleIdx="4" presStyleCnt="5"/>
      <dgm:spPr/>
    </dgm:pt>
  </dgm:ptLst>
  <dgm:cxnLst>
    <dgm:cxn modelId="{28862404-ADE0-4B88-9779-6DD75F00BE79}" srcId="{70B2826F-0494-440E-B426-E163D0A0EDA7}" destId="{77403BD8-9849-4A06-B779-8585857E381A}" srcOrd="3" destOrd="0" parTransId="{B7F81237-A17F-4271-A296-87839BDA2EF1}" sibTransId="{EE28F9D9-76FF-49DA-B208-6F088A834995}"/>
    <dgm:cxn modelId="{5111FB2E-1243-49D5-94F8-316159E044F6}" type="presOf" srcId="{AE7862D7-890B-49E8-89C0-46C22E779458}" destId="{46D85203-77B4-44C2-827C-1A73CFE261AC}" srcOrd="0" destOrd="0" presId="urn:microsoft.com/office/officeart/2005/8/layout/cycle6"/>
    <dgm:cxn modelId="{F72A4536-EF3B-4575-943A-BE4CEF02F6E0}" type="presOf" srcId="{34ED20EE-D0BD-43AA-A72D-F92C5DA3EF4A}" destId="{A211AF8F-6FD7-4238-BC79-E3A0FF0B935F}" srcOrd="0" destOrd="0" presId="urn:microsoft.com/office/officeart/2005/8/layout/cycle6"/>
    <dgm:cxn modelId="{48B8D43B-9214-46EF-AC73-B43081F10FA8}" type="presOf" srcId="{A809C832-417A-4E32-9B22-81C0AE32EFFE}" destId="{CAAA15FD-E32B-49B2-B4C2-0D0A9AD14D1C}" srcOrd="0" destOrd="0" presId="urn:microsoft.com/office/officeart/2005/8/layout/cycle6"/>
    <dgm:cxn modelId="{A8285E66-9DB2-47D9-A0C0-721FE3F274E1}" type="presOf" srcId="{B77A437C-7738-4D3E-9E17-83F9B516B8F6}" destId="{577CAC98-404B-47B9-933F-DF83CAC00232}" srcOrd="0" destOrd="0" presId="urn:microsoft.com/office/officeart/2005/8/layout/cycle6"/>
    <dgm:cxn modelId="{EEE67E70-E73E-4AE3-841D-8A2F98363C53}" type="presOf" srcId="{EE28F9D9-76FF-49DA-B208-6F088A834995}" destId="{D9FA10A3-0243-4BE2-918E-F17A71A6CCA6}" srcOrd="0" destOrd="0" presId="urn:microsoft.com/office/officeart/2005/8/layout/cycle6"/>
    <dgm:cxn modelId="{CB326752-FE61-49DE-8AF9-AF77DA41042B}" srcId="{70B2826F-0494-440E-B426-E163D0A0EDA7}" destId="{34ED20EE-D0BD-43AA-A72D-F92C5DA3EF4A}" srcOrd="2" destOrd="0" parTransId="{AFF21560-3C7B-4BE0-A7F1-00011668743E}" sibTransId="{AE7862D7-890B-49E8-89C0-46C22E779458}"/>
    <dgm:cxn modelId="{9CD88996-5B0A-443A-A980-C95F33D908ED}" type="presOf" srcId="{70B2826F-0494-440E-B426-E163D0A0EDA7}" destId="{6C98912B-B0C5-41F8-9A00-FE632175544C}" srcOrd="0" destOrd="0" presId="urn:microsoft.com/office/officeart/2005/8/layout/cycle6"/>
    <dgm:cxn modelId="{4D1D8997-2F1A-4188-9ABF-EC317BF508CA}" srcId="{70B2826F-0494-440E-B426-E163D0A0EDA7}" destId="{67B435FC-980D-43B7-B1F4-4D7312F3D7A6}" srcOrd="4" destOrd="0" parTransId="{4DB3033E-5E03-49D7-9E62-92AEA5B60BCB}" sibTransId="{B2F3F7EE-A1EE-4384-B172-16C42ED57DEA}"/>
    <dgm:cxn modelId="{005E14AC-7BD0-4C4B-8F46-F59F0DC15D7E}" type="presOf" srcId="{9FFD241F-C5BA-421A-A9A4-E32A91979C20}" destId="{FAD278F7-D724-4D9B-B838-C719A7387C99}" srcOrd="0" destOrd="0" presId="urn:microsoft.com/office/officeart/2005/8/layout/cycle6"/>
    <dgm:cxn modelId="{E3C0D3AE-1495-43B7-9A74-112835AAC6B5}" type="presOf" srcId="{B2F3F7EE-A1EE-4384-B172-16C42ED57DEA}" destId="{05507676-FB95-40DE-96C1-B7382FF46430}" srcOrd="0" destOrd="0" presId="urn:microsoft.com/office/officeart/2005/8/layout/cycle6"/>
    <dgm:cxn modelId="{AFD646B4-A7FE-4F69-BE46-BBFACC7D44C7}" type="presOf" srcId="{67B435FC-980D-43B7-B1F4-4D7312F3D7A6}" destId="{58B49A16-9BF2-44ED-B17B-75D8969E4D75}" srcOrd="0" destOrd="0" presId="urn:microsoft.com/office/officeart/2005/8/layout/cycle6"/>
    <dgm:cxn modelId="{9ADF73B4-FE84-44B7-95C3-59EEDDCEB5D0}" srcId="{70B2826F-0494-440E-B426-E163D0A0EDA7}" destId="{9FFD241F-C5BA-421A-A9A4-E32A91979C20}" srcOrd="1" destOrd="0" parTransId="{09C6CD59-39BE-4F36-BDF8-D20C8FC44FEB}" sibTransId="{B77A437C-7738-4D3E-9E17-83F9B516B8F6}"/>
    <dgm:cxn modelId="{18E34EB9-1A6E-49A3-B6F1-5F436D64E7FD}" type="presOf" srcId="{77403BD8-9849-4A06-B779-8585857E381A}" destId="{991A33F1-FD8B-44D3-91E6-AA892F6293BD}" srcOrd="0" destOrd="0" presId="urn:microsoft.com/office/officeart/2005/8/layout/cycle6"/>
    <dgm:cxn modelId="{0511C3BD-7DA6-403A-AC7B-87BABEA31807}" type="presOf" srcId="{091F5156-F598-4CA2-95AE-F119D85895D6}" destId="{E4B2E18F-FFE9-477D-9407-B06F26215EE4}" srcOrd="0" destOrd="0" presId="urn:microsoft.com/office/officeart/2005/8/layout/cycle6"/>
    <dgm:cxn modelId="{FF1288F5-3620-450B-81E0-FD0A23E383A9}" srcId="{70B2826F-0494-440E-B426-E163D0A0EDA7}" destId="{091F5156-F598-4CA2-95AE-F119D85895D6}" srcOrd="0" destOrd="0" parTransId="{281089CD-FFBB-467F-BE7A-1F27039269C8}" sibTransId="{A809C832-417A-4E32-9B22-81C0AE32EFFE}"/>
    <dgm:cxn modelId="{B0379DE4-588B-4CF9-848B-FE805BD6DACE}" type="presParOf" srcId="{6C98912B-B0C5-41F8-9A00-FE632175544C}" destId="{E4B2E18F-FFE9-477D-9407-B06F26215EE4}" srcOrd="0" destOrd="0" presId="urn:microsoft.com/office/officeart/2005/8/layout/cycle6"/>
    <dgm:cxn modelId="{94F869F2-B2E7-439F-8730-F3CECC929E13}" type="presParOf" srcId="{6C98912B-B0C5-41F8-9A00-FE632175544C}" destId="{3C53AF9D-BE5B-4953-986F-13A4B1B7E38A}" srcOrd="1" destOrd="0" presId="urn:microsoft.com/office/officeart/2005/8/layout/cycle6"/>
    <dgm:cxn modelId="{F5FA7B92-022E-4295-9690-32A210075C67}" type="presParOf" srcId="{6C98912B-B0C5-41F8-9A00-FE632175544C}" destId="{CAAA15FD-E32B-49B2-B4C2-0D0A9AD14D1C}" srcOrd="2" destOrd="0" presId="urn:microsoft.com/office/officeart/2005/8/layout/cycle6"/>
    <dgm:cxn modelId="{8E9193A0-7483-447E-B9D6-2DF87195AED0}" type="presParOf" srcId="{6C98912B-B0C5-41F8-9A00-FE632175544C}" destId="{FAD278F7-D724-4D9B-B838-C719A7387C99}" srcOrd="3" destOrd="0" presId="urn:microsoft.com/office/officeart/2005/8/layout/cycle6"/>
    <dgm:cxn modelId="{0AD71FDA-636E-447A-805B-9B8623305DC0}" type="presParOf" srcId="{6C98912B-B0C5-41F8-9A00-FE632175544C}" destId="{7A081EA1-4C15-4950-B694-E17FE216A79C}" srcOrd="4" destOrd="0" presId="urn:microsoft.com/office/officeart/2005/8/layout/cycle6"/>
    <dgm:cxn modelId="{DC39DEAB-DABB-4230-9706-C0A5FC3D8A83}" type="presParOf" srcId="{6C98912B-B0C5-41F8-9A00-FE632175544C}" destId="{577CAC98-404B-47B9-933F-DF83CAC00232}" srcOrd="5" destOrd="0" presId="urn:microsoft.com/office/officeart/2005/8/layout/cycle6"/>
    <dgm:cxn modelId="{DBF8BF72-6AC2-4DC1-80FC-6CB397BB723C}" type="presParOf" srcId="{6C98912B-B0C5-41F8-9A00-FE632175544C}" destId="{A211AF8F-6FD7-4238-BC79-E3A0FF0B935F}" srcOrd="6" destOrd="0" presId="urn:microsoft.com/office/officeart/2005/8/layout/cycle6"/>
    <dgm:cxn modelId="{537ADE74-01F1-401C-B58C-B788CC4A7F9D}" type="presParOf" srcId="{6C98912B-B0C5-41F8-9A00-FE632175544C}" destId="{28314720-5F16-471B-BEF6-25D270F86AA6}" srcOrd="7" destOrd="0" presId="urn:microsoft.com/office/officeart/2005/8/layout/cycle6"/>
    <dgm:cxn modelId="{33E2E82D-9962-4C8A-978E-C5B40F5257C0}" type="presParOf" srcId="{6C98912B-B0C5-41F8-9A00-FE632175544C}" destId="{46D85203-77B4-44C2-827C-1A73CFE261AC}" srcOrd="8" destOrd="0" presId="urn:microsoft.com/office/officeart/2005/8/layout/cycle6"/>
    <dgm:cxn modelId="{6FF6E083-813D-4C8D-8641-F4B5B5D5DCB7}" type="presParOf" srcId="{6C98912B-B0C5-41F8-9A00-FE632175544C}" destId="{991A33F1-FD8B-44D3-91E6-AA892F6293BD}" srcOrd="9" destOrd="0" presId="urn:microsoft.com/office/officeart/2005/8/layout/cycle6"/>
    <dgm:cxn modelId="{6BDC7562-1533-413B-ADE5-6C05A7C15DBB}" type="presParOf" srcId="{6C98912B-B0C5-41F8-9A00-FE632175544C}" destId="{CD79A9F9-BAE2-4D5E-A05A-734A4E5BAFDF}" srcOrd="10" destOrd="0" presId="urn:microsoft.com/office/officeart/2005/8/layout/cycle6"/>
    <dgm:cxn modelId="{E66CA0B6-B074-4660-BC1F-6A59B168E60B}" type="presParOf" srcId="{6C98912B-B0C5-41F8-9A00-FE632175544C}" destId="{D9FA10A3-0243-4BE2-918E-F17A71A6CCA6}" srcOrd="11" destOrd="0" presId="urn:microsoft.com/office/officeart/2005/8/layout/cycle6"/>
    <dgm:cxn modelId="{E8BE26BB-E380-4903-957B-61EEE1D4ECB6}" type="presParOf" srcId="{6C98912B-B0C5-41F8-9A00-FE632175544C}" destId="{58B49A16-9BF2-44ED-B17B-75D8969E4D75}" srcOrd="12" destOrd="0" presId="urn:microsoft.com/office/officeart/2005/8/layout/cycle6"/>
    <dgm:cxn modelId="{446F1857-2426-4ACB-92F5-A533A52F04F5}" type="presParOf" srcId="{6C98912B-B0C5-41F8-9A00-FE632175544C}" destId="{8B1DBE9C-3235-4235-868B-87C697256259}" srcOrd="13" destOrd="0" presId="urn:microsoft.com/office/officeart/2005/8/layout/cycle6"/>
    <dgm:cxn modelId="{B272F4FA-73A5-4C71-BB2A-1364A7D95833}" type="presParOf" srcId="{6C98912B-B0C5-41F8-9A00-FE632175544C}" destId="{05507676-FB95-40DE-96C1-B7382FF4643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b="1" kern="1200" dirty="0">
              <a:solidFill>
                <a:schemeClr val="tx1"/>
              </a:solidFill>
            </a:rPr>
            <a:t>?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TEMPESTIVIDADE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TEMPESTIVIDADE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MEIOS LÍCITOS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TEMPESTIVIDADE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MEIOS LÍCITOS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LIVRE APRECIAÇÃO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TEMPESTIVIDADE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MEIOS LÍCITOS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000" b="1" kern="1200" dirty="0">
              <a:solidFill>
                <a:schemeClr val="tx1"/>
              </a:solidFill>
            </a:rPr>
            <a:t>?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DILIGÊNCIAS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LIVRE APRECIAÇÃO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TEMPESTIVIDADE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MEIOS LÍCITOS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NÃO DEPENDEM DE PROVA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DILIGÊNCIAS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LIVRE APRECIAÇÃO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TEMPESTIVIDADE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MEIOS LÍCITOS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NÃO DEPENDEM DE PROVA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DILIGÊNCIAS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LIVRE APRECIAÇÃO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2E18F-FFE9-477D-9407-B06F26215EE4}">
      <dsp:nvSpPr>
        <dsp:cNvPr id="0" name=""/>
        <dsp:cNvSpPr/>
      </dsp:nvSpPr>
      <dsp:spPr>
        <a:xfrm>
          <a:off x="3335667" y="147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TEMPESTIVIDADE</a:t>
          </a:r>
        </a:p>
      </dsp:txBody>
      <dsp:txXfrm>
        <a:off x="3381505" y="47316"/>
        <a:ext cx="1352948" cy="847330"/>
      </dsp:txXfrm>
    </dsp:sp>
    <dsp:sp modelId="{CAAA15FD-E32B-49B2-B4C2-0D0A9AD14D1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610692" y="148608"/>
              </a:moveTo>
              <a:arcTo wR="1878425" hR="1878425" stAng="17576635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278F7-D724-4D9B-B838-C719A7387C99}">
      <dsp:nvSpPr>
        <dsp:cNvPr id="0" name=""/>
        <dsp:cNvSpPr/>
      </dsp:nvSpPr>
      <dsp:spPr>
        <a:xfrm>
          <a:off x="5110115" y="1299438"/>
          <a:ext cx="1468706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MEIOS LÍCITOS</a:t>
          </a:r>
        </a:p>
      </dsp:txBody>
      <dsp:txXfrm>
        <a:off x="5155953" y="1345276"/>
        <a:ext cx="1377030" cy="847330"/>
      </dsp:txXfrm>
    </dsp:sp>
    <dsp:sp modelId="{577CAC98-404B-47B9-933F-DF83CAC00232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754244" y="1779482"/>
              </a:moveTo>
              <a:arcTo wR="1878425" hR="1878425" stAng="21418838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1AF8F-6FD7-4238-BC79-E3A0FF0B935F}">
      <dsp:nvSpPr>
        <dsp:cNvPr id="0" name=""/>
        <dsp:cNvSpPr/>
      </dsp:nvSpPr>
      <dsp:spPr>
        <a:xfrm>
          <a:off x="4439778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NÃO DEPENDEM DE PROVA</a:t>
          </a:r>
        </a:p>
      </dsp:txBody>
      <dsp:txXfrm>
        <a:off x="4485616" y="3445420"/>
        <a:ext cx="1352948" cy="847330"/>
      </dsp:txXfrm>
    </dsp:sp>
    <dsp:sp modelId="{46D85203-77B4-44C2-827C-1A73CFE261AC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2252744" y="3719178"/>
              </a:moveTo>
              <a:arcTo wR="1878425" hR="1878425" stAng="4710334" swAng="13793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A33F1-FD8B-44D3-91E6-AA892F6293BD}">
      <dsp:nvSpPr>
        <dsp:cNvPr id="0" name=""/>
        <dsp:cNvSpPr/>
      </dsp:nvSpPr>
      <dsp:spPr>
        <a:xfrm>
          <a:off x="2231556" y="3399582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DILIGÊNCIAS</a:t>
          </a:r>
        </a:p>
      </dsp:txBody>
      <dsp:txXfrm>
        <a:off x="2277394" y="3445420"/>
        <a:ext cx="1352948" cy="847330"/>
      </dsp:txXfrm>
    </dsp:sp>
    <dsp:sp modelId="{D9FA10A3-0243-4BE2-918E-F17A71A6CCA6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14288" y="2918598"/>
              </a:moveTo>
              <a:arcTo wR="1878425" hR="1878425" stAng="8782533" swAng="21986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49A16-9BF2-44ED-B17B-75D8969E4D75}">
      <dsp:nvSpPr>
        <dsp:cNvPr id="0" name=""/>
        <dsp:cNvSpPr/>
      </dsp:nvSpPr>
      <dsp:spPr>
        <a:xfrm>
          <a:off x="1549177" y="1299438"/>
          <a:ext cx="1444624" cy="9390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1" kern="1200" dirty="0">
              <a:solidFill>
                <a:schemeClr val="tx1"/>
              </a:solidFill>
            </a:rPr>
            <a:t>LIVRE APRECIAÇÃO</a:t>
          </a:r>
        </a:p>
      </dsp:txBody>
      <dsp:txXfrm>
        <a:off x="1595015" y="1345276"/>
        <a:ext cx="1352948" cy="847330"/>
      </dsp:txXfrm>
    </dsp:sp>
    <dsp:sp modelId="{05507676-FB95-40DE-96C1-B7382FF46430}">
      <dsp:nvSpPr>
        <dsp:cNvPr id="0" name=""/>
        <dsp:cNvSpPr/>
      </dsp:nvSpPr>
      <dsp:spPr>
        <a:xfrm>
          <a:off x="2179553" y="470981"/>
          <a:ext cx="3756851" cy="3756851"/>
        </a:xfrm>
        <a:custGeom>
          <a:avLst/>
          <a:gdLst/>
          <a:ahLst/>
          <a:cxnLst/>
          <a:rect l="0" t="0" r="0" b="0"/>
          <a:pathLst>
            <a:path>
              <a:moveTo>
                <a:pt x="326908" y="819522"/>
              </a:moveTo>
              <a:arcTo wR="1878425" hR="1878425" stAng="12858801" swAng="19645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pt-BR" b="1" dirty="0"/>
              <a:t>PROVA NO CONTENCIOSO ADM TRIBUTÁRIO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/>
          </a:bodyPr>
          <a:lstStyle/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ARGOS CAMPOS RIBEIRO SIMÕES</a:t>
            </a:r>
          </a:p>
          <a:p>
            <a:r>
              <a:rPr lang="pt-BR" sz="44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Doutor em Direito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7200" dirty="0">
                <a:solidFill>
                  <a:srgbClr val="0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110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0B233F"/>
                </a:solidFill>
              </a:rPr>
              <a:t>VERDADE MATERIAL</a:t>
            </a:r>
          </a:p>
        </p:txBody>
      </p:sp>
    </p:spTree>
    <p:extLst>
      <p:ext uri="{BB962C8B-B14F-4D97-AF65-F5344CB8AC3E}">
        <p14:creationId xmlns:p14="http://schemas.microsoft.com/office/powerpoint/2010/main" val="1870042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7846" y="0"/>
            <a:ext cx="10316308" cy="642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br>
              <a:rPr lang="pt-BR" altLang="pt-BR" sz="2800" b="1" dirty="0">
                <a:solidFill>
                  <a:srgbClr val="C00000"/>
                </a:solidFill>
                <a:effectLst/>
              </a:rPr>
            </a:br>
            <a:br>
              <a:rPr lang="pt-BR" altLang="pt-BR" sz="2800" b="1" dirty="0">
                <a:solidFill>
                  <a:srgbClr val="C00000"/>
                </a:solidFill>
              </a:rPr>
            </a:br>
            <a:br>
              <a:rPr lang="pt-BR" altLang="pt-BR" sz="2800" b="1" dirty="0">
                <a:solidFill>
                  <a:srgbClr val="C00000"/>
                </a:solidFill>
              </a:rPr>
            </a:br>
            <a:r>
              <a:rPr lang="pt-BR" altLang="pt-BR" sz="2800" b="1" dirty="0">
                <a:solidFill>
                  <a:srgbClr val="C00000"/>
                </a:solidFill>
                <a:effectLst/>
              </a:rPr>
              <a:t>TEMPESTIVIDADE (LEI PAULISTA 13.457/2009)</a:t>
            </a:r>
            <a:br>
              <a:rPr lang="pt-BR" altLang="pt-BR" sz="2800" b="1" dirty="0">
                <a:solidFill>
                  <a:srgbClr val="C00000"/>
                </a:solidFill>
                <a:effectLst/>
              </a:rPr>
            </a:br>
            <a:endParaRPr lang="pt-BR" altLang="pt-BR" sz="2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7846" y="642938"/>
            <a:ext cx="10316308" cy="5910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defRPr/>
            </a:pPr>
            <a:endParaRPr lang="pt-BR" sz="2400" b="1" dirty="0">
              <a:solidFill>
                <a:srgbClr val="FF0000"/>
              </a:solidFill>
              <a:effectLst/>
            </a:endParaRPr>
          </a:p>
          <a:p>
            <a:pPr algn="just">
              <a:defRPr/>
            </a:pPr>
            <a:endParaRPr lang="pt-BR" sz="2400" b="1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t-BR" sz="2400" b="1" dirty="0">
              <a:solidFill>
                <a:srgbClr val="FF0000"/>
              </a:solidFill>
              <a:effectLst/>
            </a:endParaRPr>
          </a:p>
          <a:p>
            <a:pPr algn="just">
              <a:defRPr/>
            </a:pPr>
            <a:r>
              <a:rPr lang="pt-BR" sz="2400" b="1" dirty="0">
                <a:solidFill>
                  <a:srgbClr val="FF0000"/>
                </a:solidFill>
                <a:effectLst/>
              </a:rPr>
              <a:t>Artigo 19 </a:t>
            </a:r>
            <a:r>
              <a:rPr lang="pt-BR" sz="2400" b="1" dirty="0">
                <a:solidFill>
                  <a:srgbClr val="002060"/>
                </a:solidFill>
                <a:effectLst/>
              </a:rPr>
              <a:t>- </a:t>
            </a:r>
            <a:r>
              <a:rPr lang="pt-BR" sz="2400" dirty="0">
                <a:solidFill>
                  <a:srgbClr val="002060"/>
                </a:solidFill>
                <a:effectLst/>
              </a:rPr>
              <a:t>As provas deverão ser apresentadas juntamente com o </a:t>
            </a:r>
            <a:r>
              <a:rPr lang="pt-B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 de infração e com a defesa</a:t>
            </a:r>
            <a:r>
              <a:rPr lang="pt-BR" sz="2400" dirty="0">
                <a:solidFill>
                  <a:srgbClr val="002060"/>
                </a:solidFill>
                <a:effectLst/>
              </a:rPr>
              <a:t>, salvo por motivo de força maior ou ocorrência de fato superveniente.</a:t>
            </a:r>
          </a:p>
          <a:p>
            <a:pPr algn="just">
              <a:defRPr/>
            </a:pPr>
            <a:endParaRPr lang="pt-BR" sz="2400" b="1" dirty="0">
              <a:solidFill>
                <a:srgbClr val="002060"/>
              </a:solidFill>
              <a:effectLst/>
            </a:endParaRPr>
          </a:p>
          <a:p>
            <a:pPr algn="just">
              <a:defRPr/>
            </a:pPr>
            <a:r>
              <a:rPr lang="pt-BR" sz="2400" b="1" dirty="0">
                <a:solidFill>
                  <a:srgbClr val="FF0000"/>
                </a:solidFill>
                <a:effectLst/>
              </a:rPr>
              <a:t>§1º - </a:t>
            </a:r>
            <a:r>
              <a:rPr lang="pt-BR" sz="2400" dirty="0">
                <a:solidFill>
                  <a:srgbClr val="002060"/>
                </a:solidFill>
                <a:effectLst/>
              </a:rPr>
              <a:t>É lícito </a:t>
            </a:r>
            <a:r>
              <a:rPr lang="pt-B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às partes</a:t>
            </a:r>
            <a:r>
              <a:rPr lang="pt-BR" sz="2400" dirty="0">
                <a:solidFill>
                  <a:srgbClr val="002060"/>
                </a:solidFill>
                <a:effectLst/>
              </a:rPr>
              <a:t>, em qualquer tempo, juntar aos autos documentos novos, apenas quando destinados a fazer prova de fatos supervenientes ou para contrapô-los aos que foram produzidos nos autos.</a:t>
            </a:r>
          </a:p>
          <a:p>
            <a:pPr algn="just">
              <a:defRPr/>
            </a:pPr>
            <a:endParaRPr lang="pt-BR" sz="2400" dirty="0">
              <a:solidFill>
                <a:srgbClr val="000000"/>
              </a:solidFill>
              <a:effectLst/>
            </a:endParaRPr>
          </a:p>
          <a:p>
            <a:pPr algn="just">
              <a:defRPr/>
            </a:pPr>
            <a:r>
              <a:rPr lang="pt-BR" sz="2400" b="1" dirty="0">
                <a:solidFill>
                  <a:srgbClr val="FF0000"/>
                </a:solidFill>
                <a:effectLst/>
              </a:rPr>
              <a:t>§2º - </a:t>
            </a:r>
            <a:r>
              <a:rPr lang="pt-BR" sz="2400" dirty="0">
                <a:solidFill>
                  <a:srgbClr val="002060"/>
                </a:solidFill>
                <a:effectLst/>
              </a:rPr>
              <a:t>Nas situações excepcionadas no “caput” e no §1º deste artigo, que </a:t>
            </a:r>
            <a:r>
              <a:rPr lang="pt-B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devem ser cabalmente demonstradas, será ouvida a parte contrária</a:t>
            </a:r>
            <a:r>
              <a:rPr lang="pt-BR" sz="2400" dirty="0">
                <a:solidFill>
                  <a:srgbClr val="002060"/>
                </a:solidFill>
                <a:effectLst/>
              </a:rPr>
              <a:t>.” (NR);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663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5431" y="188913"/>
            <a:ext cx="10316308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br>
              <a:rPr lang="pt-BR" sz="3200" dirty="0">
                <a:solidFill>
                  <a:srgbClr val="FF0000"/>
                </a:solidFill>
              </a:rPr>
            </a:br>
            <a:br>
              <a:rPr lang="pt-BR" sz="3200" dirty="0">
                <a:solidFill>
                  <a:srgbClr val="FF0000"/>
                </a:solidFill>
              </a:rPr>
            </a:br>
            <a:r>
              <a:rPr lang="pt-BR" sz="3200" b="1" dirty="0">
                <a:solidFill>
                  <a:srgbClr val="FF0000"/>
                </a:solidFill>
              </a:rPr>
              <a:t>TEMPESTIVIDADE (Decreto 70.235/1972)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7846" y="765175"/>
            <a:ext cx="10316308" cy="57880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algn="just">
              <a:buFont typeface="Wingdings" pitchFamily="2" charset="2"/>
              <a:buNone/>
              <a:defRPr/>
            </a:pPr>
            <a:endParaRPr lang="pt-BR" sz="2200" b="1" dirty="0">
              <a:solidFill>
                <a:srgbClr val="FF0000"/>
              </a:solidFill>
              <a:effectLst/>
            </a:endParaRPr>
          </a:p>
          <a:p>
            <a:pPr marL="0" indent="0" algn="just">
              <a:buFont typeface="Wingdings" pitchFamily="2" charset="2"/>
              <a:buNone/>
              <a:defRPr/>
            </a:pPr>
            <a:endParaRPr lang="pt-BR" sz="2200" b="1" dirty="0">
              <a:solidFill>
                <a:srgbClr val="FF0000"/>
              </a:solidFill>
            </a:endParaRPr>
          </a:p>
          <a:p>
            <a:pPr marL="0" indent="0" algn="just">
              <a:buFont typeface="Wingdings" pitchFamily="2" charset="2"/>
              <a:buNone/>
              <a:defRPr/>
            </a:pPr>
            <a:endParaRPr lang="pt-BR" sz="2200" b="1" dirty="0">
              <a:solidFill>
                <a:srgbClr val="FF0000"/>
              </a:solidFill>
              <a:effectLst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b="1" dirty="0">
                <a:solidFill>
                  <a:srgbClr val="FF0000"/>
                </a:solidFill>
                <a:effectLst/>
              </a:rPr>
              <a:t>Art. 16, § 4º </a:t>
            </a:r>
            <a:r>
              <a:rPr lang="pt-BR" sz="2200" dirty="0">
                <a:solidFill>
                  <a:srgbClr val="002060"/>
                </a:solidFill>
                <a:effectLst/>
              </a:rPr>
              <a:t>A </a:t>
            </a:r>
            <a:r>
              <a:rPr lang="pt-BR" sz="2200" b="1" dirty="0">
                <a:solidFill>
                  <a:srgbClr val="002060"/>
                </a:solidFill>
                <a:effectLst/>
              </a:rPr>
              <a:t>prova documental será apresentada na impugnação</a:t>
            </a:r>
            <a:r>
              <a:rPr lang="pt-BR" sz="2200" dirty="0">
                <a:solidFill>
                  <a:srgbClr val="002060"/>
                </a:solidFill>
                <a:effectLst/>
              </a:rPr>
              <a:t>, </a:t>
            </a:r>
            <a:r>
              <a:rPr lang="pt-BR" sz="2200" dirty="0" err="1">
                <a:solidFill>
                  <a:srgbClr val="002060"/>
                </a:solidFill>
                <a:effectLst/>
              </a:rPr>
              <a:t>precluindo</a:t>
            </a:r>
            <a:r>
              <a:rPr lang="pt-BR" sz="2200" dirty="0">
                <a:solidFill>
                  <a:srgbClr val="002060"/>
                </a:solidFill>
                <a:effectLst/>
              </a:rPr>
              <a:t> o direito de o impugnante fazê-lo em outro momento processual, </a:t>
            </a:r>
            <a:r>
              <a:rPr lang="pt-BR" sz="2200" b="1" dirty="0">
                <a:solidFill>
                  <a:srgbClr val="002060"/>
                </a:solidFill>
                <a:effectLst/>
              </a:rPr>
              <a:t>a menos que: </a:t>
            </a:r>
            <a:r>
              <a:rPr lang="pt-BR" sz="2200" dirty="0">
                <a:solidFill>
                  <a:srgbClr val="002060"/>
                </a:solidFill>
                <a:effectLst/>
              </a:rPr>
              <a:t>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b="1" dirty="0">
                <a:solidFill>
                  <a:srgbClr val="FF0000"/>
                </a:solidFill>
                <a:effectLst/>
              </a:rPr>
              <a:t>a)</a:t>
            </a:r>
            <a:r>
              <a:rPr lang="pt-BR" sz="2200" dirty="0">
                <a:solidFill>
                  <a:srgbClr val="002060"/>
                </a:solidFill>
                <a:effectLst/>
              </a:rPr>
              <a:t> fique demonstrada a </a:t>
            </a:r>
            <a:r>
              <a:rPr lang="pt-BR" sz="2200" b="1" dirty="0">
                <a:solidFill>
                  <a:srgbClr val="002060"/>
                </a:solidFill>
                <a:effectLst/>
              </a:rPr>
              <a:t>impossibilidade</a:t>
            </a:r>
            <a:r>
              <a:rPr lang="pt-BR" sz="2200" dirty="0">
                <a:solidFill>
                  <a:srgbClr val="002060"/>
                </a:solidFill>
                <a:effectLst/>
              </a:rPr>
              <a:t> de sua apresentação oportuna, por </a:t>
            </a:r>
            <a:r>
              <a:rPr lang="pt-BR" sz="2200" b="1" dirty="0">
                <a:solidFill>
                  <a:srgbClr val="002060"/>
                </a:solidFill>
                <a:effectLst/>
              </a:rPr>
              <a:t>motivo de força maior</a:t>
            </a:r>
            <a:r>
              <a:rPr lang="pt-BR" sz="2200" dirty="0">
                <a:solidFill>
                  <a:srgbClr val="002060"/>
                </a:solidFill>
                <a:effectLst/>
              </a:rPr>
              <a:t>; 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2200" b="1" dirty="0">
              <a:solidFill>
                <a:srgbClr val="002060"/>
              </a:solidFill>
              <a:effectLst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b="1" dirty="0">
                <a:solidFill>
                  <a:srgbClr val="FF0000"/>
                </a:solidFill>
                <a:effectLst/>
              </a:rPr>
              <a:t>b)</a:t>
            </a:r>
            <a:r>
              <a:rPr lang="pt-BR" sz="2200" dirty="0">
                <a:solidFill>
                  <a:srgbClr val="002060"/>
                </a:solidFill>
                <a:effectLst/>
              </a:rPr>
              <a:t> refira-se a fato ou a direito superveniente; 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2200" b="1" dirty="0">
              <a:solidFill>
                <a:srgbClr val="002060"/>
              </a:solidFill>
              <a:effectLst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b="1" dirty="0">
                <a:solidFill>
                  <a:srgbClr val="FF0000"/>
                </a:solidFill>
                <a:effectLst/>
              </a:rPr>
              <a:t>c)</a:t>
            </a:r>
            <a:r>
              <a:rPr lang="pt-BR" sz="2200" dirty="0">
                <a:solidFill>
                  <a:srgbClr val="002060"/>
                </a:solidFill>
                <a:effectLst/>
              </a:rPr>
              <a:t> destine-se a contrapor fatos ou razões posteriormente trazidas aos autos. 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2200" b="1" dirty="0">
              <a:solidFill>
                <a:srgbClr val="002060"/>
              </a:solidFill>
              <a:effectLst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b="1" dirty="0">
                <a:solidFill>
                  <a:srgbClr val="FF0000"/>
                </a:solidFill>
                <a:effectLst/>
              </a:rPr>
              <a:t>§ 5º </a:t>
            </a:r>
            <a:r>
              <a:rPr lang="pt-BR" sz="2200" dirty="0">
                <a:solidFill>
                  <a:srgbClr val="002060"/>
                </a:solidFill>
                <a:effectLst/>
              </a:rPr>
              <a:t>A juntada de documentos após a impugnação deverá ser requerida à autoridade julgadora, mediante petição em </a:t>
            </a:r>
            <a:r>
              <a:rPr lang="pt-BR" sz="2200" b="1" dirty="0">
                <a:solidFill>
                  <a:srgbClr val="002060"/>
                </a:solidFill>
                <a:effectLst/>
              </a:rPr>
              <a:t>que se demonstre, com fundamentos, a ocorrência de uma das condições previstas nas alíneas do parágrafo anterior</a:t>
            </a:r>
            <a:r>
              <a:rPr lang="pt-BR" sz="2200" dirty="0">
                <a:solidFill>
                  <a:srgbClr val="002060"/>
                </a:solidFill>
                <a:effectLst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00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474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7846" y="0"/>
            <a:ext cx="10316308" cy="64293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br>
              <a:rPr lang="pt-BR" sz="2800" dirty="0">
                <a:solidFill>
                  <a:srgbClr val="FF0000"/>
                </a:solidFill>
              </a:rPr>
            </a:br>
            <a:br>
              <a:rPr lang="pt-BR" sz="2800" dirty="0">
                <a:solidFill>
                  <a:srgbClr val="FF0000"/>
                </a:solidFill>
              </a:rPr>
            </a:br>
            <a:br>
              <a:rPr lang="pt-BR" sz="2800" dirty="0">
                <a:solidFill>
                  <a:srgbClr val="FF0000"/>
                </a:solidFill>
              </a:rPr>
            </a:br>
            <a:br>
              <a:rPr lang="pt-BR" sz="2800" dirty="0">
                <a:solidFill>
                  <a:srgbClr val="FF0000"/>
                </a:solidFill>
              </a:rPr>
            </a:br>
            <a:r>
              <a:rPr lang="pt-BR" sz="2800" b="1" dirty="0">
                <a:solidFill>
                  <a:srgbClr val="FF0000"/>
                </a:solidFill>
              </a:rPr>
              <a:t>MEIOS LÍCITOS (Lei Ordinária Paulista </a:t>
            </a:r>
            <a:r>
              <a:rPr lang="pt-BR" sz="2800" b="1" dirty="0">
                <a:solidFill>
                  <a:srgbClr val="C00000"/>
                </a:solidFill>
                <a:effectLst/>
              </a:rPr>
              <a:t>13.457/09)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7846" y="642938"/>
            <a:ext cx="10316308" cy="5910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 sz="2000" b="1" dirty="0">
              <a:solidFill>
                <a:srgbClr val="FF0000"/>
              </a:solidFill>
              <a:effectLst/>
            </a:endParaRPr>
          </a:p>
          <a:p>
            <a:pPr>
              <a:defRPr/>
            </a:pPr>
            <a:endParaRPr lang="pt-BR" sz="2000" b="1" dirty="0">
              <a:solidFill>
                <a:srgbClr val="FF0000"/>
              </a:solidFill>
              <a:effectLst/>
            </a:endParaRPr>
          </a:p>
          <a:p>
            <a:pPr algn="just">
              <a:lnSpc>
                <a:spcPct val="150000"/>
              </a:lnSpc>
              <a:defRPr/>
            </a:pPr>
            <a:endParaRPr lang="pt-BR" sz="2800" b="1" dirty="0">
              <a:solidFill>
                <a:srgbClr val="FF0000"/>
              </a:solidFill>
              <a:effectLst/>
            </a:endParaRPr>
          </a:p>
          <a:p>
            <a:pPr algn="just">
              <a:lnSpc>
                <a:spcPct val="150000"/>
              </a:lnSpc>
              <a:defRPr/>
            </a:pPr>
            <a:endParaRPr lang="pt-BR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800" b="1" dirty="0">
                <a:solidFill>
                  <a:srgbClr val="FF0000"/>
                </a:solidFill>
                <a:effectLst/>
              </a:rPr>
              <a:t>Artigo 18 -</a:t>
            </a:r>
            <a:r>
              <a:rPr lang="pt-BR" sz="2800" b="1" dirty="0">
                <a:solidFill>
                  <a:srgbClr val="002060"/>
                </a:solidFill>
                <a:effectLst/>
              </a:rPr>
              <a:t> Todos os meios legais, bem como os moralmente legítimos obtidos de 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lícita</a:t>
            </a:r>
            <a:r>
              <a:rPr lang="pt-BR" sz="2800" b="1" dirty="0">
                <a:solidFill>
                  <a:srgbClr val="002060"/>
                </a:solidFill>
                <a:effectLst/>
              </a:rPr>
              <a:t>, são hábeis para provar a verdade dos fatos controvertidos. </a:t>
            </a:r>
            <a:endParaRPr lang="pt-BR" sz="2800" dirty="0">
              <a:solidFill>
                <a:srgbClr val="002060"/>
              </a:solidFill>
              <a:effectLst/>
            </a:endParaRPr>
          </a:p>
          <a:p>
            <a:pPr>
              <a:defRPr/>
            </a:pPr>
            <a:endParaRPr lang="pt-BR" sz="2000" b="1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5014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1908" y="0"/>
            <a:ext cx="11168185" cy="64293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br>
              <a:rPr lang="pt-BR" sz="2200" dirty="0">
                <a:solidFill>
                  <a:srgbClr val="FF0000"/>
                </a:solidFill>
              </a:rPr>
            </a:br>
            <a:br>
              <a:rPr lang="pt-BR" sz="2200" dirty="0">
                <a:solidFill>
                  <a:srgbClr val="FF0000"/>
                </a:solidFill>
              </a:rPr>
            </a:br>
            <a:br>
              <a:rPr lang="pt-BR" sz="2200" dirty="0">
                <a:solidFill>
                  <a:srgbClr val="FF0000"/>
                </a:solidFill>
              </a:rPr>
            </a:br>
            <a:br>
              <a:rPr lang="pt-BR" sz="2200" dirty="0">
                <a:solidFill>
                  <a:srgbClr val="FF0000"/>
                </a:solidFill>
              </a:rPr>
            </a:br>
            <a:r>
              <a:rPr lang="pt-BR" sz="2200" b="1" dirty="0">
                <a:solidFill>
                  <a:srgbClr val="FF0000"/>
                </a:solidFill>
              </a:rPr>
              <a:t>NÃO DEPENDEM DE PROVA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7846" y="642938"/>
            <a:ext cx="10316308" cy="5910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200" dirty="0">
                <a:solidFill>
                  <a:srgbClr val="C00000"/>
                </a:solidFill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2200" dirty="0">
              <a:solidFill>
                <a:srgbClr val="C0000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2200" dirty="0">
              <a:solidFill>
                <a:srgbClr val="C0000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200" dirty="0">
                <a:solidFill>
                  <a:srgbClr val="C00000"/>
                </a:solidFill>
              </a:rPr>
              <a:t> Lei Ordinária Paulista </a:t>
            </a:r>
            <a:r>
              <a:rPr lang="pt-BR" sz="2200" b="1" dirty="0">
                <a:solidFill>
                  <a:srgbClr val="C00000"/>
                </a:solidFill>
                <a:effectLst/>
              </a:rPr>
              <a:t>13.457/09</a:t>
            </a:r>
            <a:endParaRPr lang="pt-BR" sz="2200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sz="2000" b="1" dirty="0">
                <a:solidFill>
                  <a:srgbClr val="FF0000"/>
                </a:solidFill>
              </a:rPr>
              <a:t>Art. 20 - </a:t>
            </a:r>
            <a:r>
              <a:rPr lang="pt-BR" sz="2000" b="1" dirty="0">
                <a:solidFill>
                  <a:srgbClr val="002060"/>
                </a:solidFill>
                <a:effectLst/>
              </a:rPr>
              <a:t>Não dependem de prova os fatos: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sz="2000" b="1" dirty="0">
                <a:solidFill>
                  <a:srgbClr val="002060"/>
                </a:solidFill>
                <a:effectLst/>
              </a:rPr>
              <a:t>I – afirmados por uma parte e confessados pela parte contrária;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002060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sz="2000" b="1" dirty="0">
                <a:solidFill>
                  <a:srgbClr val="002060"/>
                </a:solidFill>
                <a:effectLst/>
              </a:rPr>
              <a:t>II – admitidos, no processo, como incontroversos.</a:t>
            </a:r>
          </a:p>
          <a:p>
            <a:pPr>
              <a:defRPr/>
            </a:pPr>
            <a:endParaRPr lang="pt-BR" sz="2000" b="1" dirty="0">
              <a:solidFill>
                <a:srgbClr val="002060"/>
              </a:solidFill>
              <a:effectLst/>
            </a:endParaRPr>
          </a:p>
          <a:p>
            <a:pPr>
              <a:defRPr/>
            </a:pPr>
            <a:r>
              <a:rPr lang="pt-BR" sz="2000" b="1" dirty="0">
                <a:solidFill>
                  <a:srgbClr val="002060"/>
                </a:solidFill>
                <a:effectLst/>
              </a:rPr>
              <a:t>III - notórios; e</a:t>
            </a:r>
            <a:endParaRPr lang="pt-BR" sz="2000" dirty="0">
              <a:solidFill>
                <a:srgbClr val="002060"/>
              </a:solidFill>
              <a:effectLst/>
            </a:endParaRPr>
          </a:p>
          <a:p>
            <a:pPr>
              <a:defRPr/>
            </a:pPr>
            <a:endParaRPr lang="pt-BR" sz="2000" b="1" dirty="0">
              <a:solidFill>
                <a:srgbClr val="002060"/>
              </a:solidFill>
              <a:effectLst/>
            </a:endParaRPr>
          </a:p>
          <a:p>
            <a:pPr>
              <a:defRPr/>
            </a:pPr>
            <a:r>
              <a:rPr lang="pt-BR" sz="2000" b="1" dirty="0">
                <a:solidFill>
                  <a:srgbClr val="002060"/>
                </a:solidFill>
                <a:effectLst/>
              </a:rPr>
              <a:t>IV - em cujo favor milita presunção legal de existência ou de veracidade.</a:t>
            </a:r>
          </a:p>
          <a:p>
            <a:pPr algn="just">
              <a:defRPr/>
            </a:pPr>
            <a:endParaRPr lang="pt-BR" sz="2000" b="1" dirty="0">
              <a:solidFill>
                <a:srgbClr val="002060"/>
              </a:solidFill>
              <a:effectLst/>
            </a:endParaRPr>
          </a:p>
          <a:p>
            <a:pPr algn="just">
              <a:defRPr/>
            </a:pPr>
            <a:r>
              <a:rPr lang="pt-BR" sz="2000" b="1" dirty="0">
                <a:solidFill>
                  <a:srgbClr val="C00000"/>
                </a:solidFill>
                <a:effectLst/>
              </a:rPr>
              <a:t>Decreto 70.235/1972</a:t>
            </a:r>
          </a:p>
          <a:p>
            <a:pPr algn="just">
              <a:defRPr/>
            </a:pPr>
            <a:r>
              <a:rPr lang="pt-BR" sz="2000" b="1" dirty="0">
                <a:solidFill>
                  <a:srgbClr val="002060"/>
                </a:solidFill>
                <a:effectLst/>
              </a:rPr>
              <a:t>Art. 17. Considerar-se-á não impugnada a matéria que não tenha sido expressamente contestada pelo impugnante</a:t>
            </a:r>
            <a:endParaRPr lang="pt-BR" sz="2000" dirty="0">
              <a:solidFill>
                <a:srgbClr val="002060"/>
              </a:solidFill>
              <a:effectLst/>
            </a:endParaRPr>
          </a:p>
          <a:p>
            <a:pPr algn="just">
              <a:defRPr/>
            </a:pPr>
            <a:endParaRPr lang="pt-BR" sz="2000" dirty="0">
              <a:solidFill>
                <a:srgbClr val="002060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03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7846" y="304800"/>
            <a:ext cx="10316308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br>
              <a:rPr lang="pt-BR" sz="2800" dirty="0">
                <a:solidFill>
                  <a:srgbClr val="FF0000"/>
                </a:solidFill>
              </a:rPr>
            </a:br>
            <a:br>
              <a:rPr lang="pt-BR" sz="2800" dirty="0">
                <a:solidFill>
                  <a:srgbClr val="FF0000"/>
                </a:solidFill>
              </a:rPr>
            </a:br>
            <a:br>
              <a:rPr lang="pt-BR" sz="2800" dirty="0">
                <a:solidFill>
                  <a:srgbClr val="FF0000"/>
                </a:solidFill>
              </a:rPr>
            </a:br>
            <a:r>
              <a:rPr lang="pt-BR" sz="2800" b="1" dirty="0">
                <a:solidFill>
                  <a:srgbClr val="FF0000"/>
                </a:solidFill>
              </a:rPr>
              <a:t>DILIGÊNCIAS (Lei Ordinária Paulista </a:t>
            </a:r>
            <a:r>
              <a:rPr lang="pt-BR" sz="2800" b="1" dirty="0">
                <a:solidFill>
                  <a:srgbClr val="C00000"/>
                </a:solidFill>
                <a:effectLst/>
              </a:rPr>
              <a:t>13.457/09)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7846" y="914400"/>
            <a:ext cx="10316308" cy="5638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sz="2000" b="1" dirty="0">
                <a:solidFill>
                  <a:srgbClr val="FF0000"/>
                </a:solidFill>
              </a:rPr>
              <a:t>Art. 22 –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 órgão de julgamento poderá promover diligências necessárias à instrução do processo.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sz="2000" b="1" dirty="0">
                <a:solidFill>
                  <a:srgbClr val="FF0000"/>
                </a:solidFill>
              </a:rPr>
              <a:t>Art. 23 –</a:t>
            </a:r>
            <a:r>
              <a:rPr lang="pt-B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 órgão de julgamento apreciará livremente a prova, devendo, entretanto, indicar expressamente os motivos de seu convencimento.</a:t>
            </a:r>
            <a:endParaRPr lang="pt-BR" sz="2000" b="1" dirty="0">
              <a:solidFill>
                <a:srgbClr val="00206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FF0000"/>
              </a:solidFill>
              <a:latin typeface="+mj-lt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sz="2000" b="1" dirty="0">
                <a:solidFill>
                  <a:srgbClr val="FF0000"/>
                </a:solidFill>
                <a:latin typeface="+mj-lt"/>
              </a:rPr>
              <a:t>Art. 25 – </a:t>
            </a:r>
            <a:r>
              <a:rPr lang="pt-B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Os órgãos de julgamento determinarão a realização de diligências necessárias à instrução do processo.</a:t>
            </a:r>
            <a:endParaRPr lang="pt-BR" sz="2000" b="1" dirty="0">
              <a:solidFill>
                <a:srgbClr val="002060"/>
              </a:solidFill>
              <a:latin typeface="+mj-lt"/>
            </a:endParaRP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endParaRPr lang="pt-BR" sz="2000" b="1" dirty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§1º - </a:t>
            </a:r>
            <a:r>
              <a:rPr lang="pt-BR" sz="2000" b="1" dirty="0">
                <a:solidFill>
                  <a:srgbClr val="002060"/>
                </a:solidFill>
                <a:effectLst/>
                <a:latin typeface="+mj-lt"/>
              </a:rPr>
              <a:t>Encontrando-se o processo em fase de julgamento, somente por decisão do órgão julgador poderá ser determinada diligência para esclarecimento de matéria de fato.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endParaRPr lang="pt-BR" sz="2000" dirty="0">
              <a:solidFill>
                <a:schemeClr val="bg1">
                  <a:lumMod val="50000"/>
                </a:schemeClr>
              </a:solidFill>
              <a:effectLst/>
              <a:latin typeface="+mj-lt"/>
            </a:endParaRP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BR" sz="2000" b="1" dirty="0">
                <a:solidFill>
                  <a:srgbClr val="C00000"/>
                </a:solidFill>
                <a:effectLst/>
                <a:latin typeface="+mj-lt"/>
              </a:rPr>
              <a:t>§2º - </a:t>
            </a:r>
            <a:r>
              <a:rPr lang="pt-BR" sz="2000" b="1" dirty="0">
                <a:solidFill>
                  <a:srgbClr val="002060"/>
                </a:solidFill>
                <a:effectLst/>
                <a:latin typeface="+mj-lt"/>
              </a:rPr>
              <a:t>A exibição e o envio de dados e de documentos resultantes das diligências de que trata o “caput” deste artigo poderão ser realizados por meio eletrônico, na forma do regulamento.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400" b="1" dirty="0">
              <a:solidFill>
                <a:srgbClr val="002060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t-BR" sz="20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2224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7846" y="304800"/>
            <a:ext cx="10316308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br>
              <a:rPr lang="pt-BR" sz="2400" dirty="0">
                <a:solidFill>
                  <a:srgbClr val="FF0000"/>
                </a:solidFill>
              </a:rPr>
            </a:br>
            <a:br>
              <a:rPr lang="pt-BR" sz="2400" dirty="0">
                <a:solidFill>
                  <a:srgbClr val="FF0000"/>
                </a:solidFill>
              </a:rPr>
            </a:br>
            <a:br>
              <a:rPr lang="pt-BR" sz="2400" dirty="0">
                <a:solidFill>
                  <a:srgbClr val="FF0000"/>
                </a:solidFill>
              </a:rPr>
            </a:br>
            <a:r>
              <a:rPr lang="pt-BR" sz="2400" b="1" dirty="0">
                <a:solidFill>
                  <a:srgbClr val="FF0000"/>
                </a:solidFill>
              </a:rPr>
              <a:t>LIVRE APRECIAÇÃO (Lei Ordinária Paulista </a:t>
            </a:r>
            <a:r>
              <a:rPr lang="pt-BR" sz="2400" b="1" dirty="0">
                <a:solidFill>
                  <a:srgbClr val="C00000"/>
                </a:solidFill>
                <a:effectLst/>
              </a:rPr>
              <a:t>13.457/09)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7846" y="914400"/>
            <a:ext cx="10316308" cy="5638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150000"/>
              </a:lnSpc>
              <a:defRPr/>
            </a:pPr>
            <a:endParaRPr lang="pt-BR" sz="2400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dirty="0">
                <a:solidFill>
                  <a:srgbClr val="002060"/>
                </a:solidFill>
                <a:effectLst/>
              </a:rPr>
              <a:t>Artigo 26 - Os órgãos de julgamento apreciarão livremente as provas, devendo, entretanto, indicar expressamente os motivos de seu convencimento. </a:t>
            </a:r>
            <a:endParaRPr lang="pt-BR" sz="2400" dirty="0">
              <a:solidFill>
                <a:srgbClr val="002060"/>
              </a:solidFill>
              <a:effectLst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pt-BR" sz="2400" b="1" dirty="0">
              <a:solidFill>
                <a:srgbClr val="002060"/>
              </a:solidFill>
              <a:latin typeface="+mj-lt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pt-BR" sz="2400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9293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000000"/>
                </a:solidFill>
              </a:rPr>
              <a:t>VERDADE MATERIAL</a:t>
            </a:r>
          </a:p>
        </p:txBody>
      </p:sp>
    </p:spTree>
    <p:extLst>
      <p:ext uri="{BB962C8B-B14F-4D97-AF65-F5344CB8AC3E}">
        <p14:creationId xmlns:p14="http://schemas.microsoft.com/office/powerpoint/2010/main" val="224603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85647" y="1"/>
            <a:ext cx="9806353" cy="981075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050"/>
            <a:ext cx="10972800" cy="55451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6000" b="1" dirty="0">
                <a:solidFill>
                  <a:srgbClr val="0B233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OBRIGADO!!!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sz="6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sz="2800" b="1" dirty="0"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sz="2800" b="1" dirty="0"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sz="2800" b="1" dirty="0">
                <a:solidFill>
                  <a:srgbClr val="0B233F"/>
                </a:solidFill>
                <a:effectLst/>
              </a:rPr>
              <a:t>Argos Campos Ribeiro Simões</a:t>
            </a:r>
            <a:endParaRPr lang="pt-BR" sz="2800" dirty="0">
              <a:solidFill>
                <a:srgbClr val="0B233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717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b="1" dirty="0">
                <a:solidFill>
                  <a:srgbClr val="FF0000"/>
                </a:solidFill>
                <a:latin typeface="Times New Roman" pitchFamily="18" charset="0"/>
              </a:rPr>
              <a:t>PREMISSAS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CONTENCIOSO ADMINISTRATIVO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 (controle legalidade X processo)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Tem jurisdição???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OBRIGATORIEDADE PROBATÓRIA=&gt; FISCO                CONTRIBUINTE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FUNÇÃO DE JULGADOR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INDEPENDÊNCIA FUNCIONAL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EQUIDISTÂNCIA DAS PARTES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Igual 2"/>
          <p:cNvSpPr/>
          <p:nvPr/>
        </p:nvSpPr>
        <p:spPr>
          <a:xfrm>
            <a:off x="6506309" y="3305908"/>
            <a:ext cx="1266092" cy="83233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38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6364"/>
            <a:ext cx="12192000" cy="7318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br>
              <a:rPr lang="pt-BR" altLang="pt-BR" sz="3600" b="1" dirty="0">
                <a:solidFill>
                  <a:srgbClr val="FF0000"/>
                </a:solidFill>
                <a:effectLst/>
              </a:rPr>
            </a:br>
            <a:br>
              <a:rPr lang="pt-BR" altLang="pt-BR" sz="3600" b="1" dirty="0">
                <a:solidFill>
                  <a:srgbClr val="FF0000"/>
                </a:solidFill>
              </a:rPr>
            </a:br>
            <a:r>
              <a:rPr lang="pt-BR" altLang="pt-BR" sz="3600" b="1" dirty="0">
                <a:solidFill>
                  <a:srgbClr val="FF0000"/>
                </a:solidFill>
                <a:effectLst/>
              </a:rPr>
              <a:t>LEI PAULISTA 13.457/2009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12192000" cy="5867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 sz="2800" dirty="0"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>
              <a:defRPr/>
            </a:pPr>
            <a:endParaRPr lang="pt-BR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pt-BR" sz="2800" b="1" dirty="0">
                <a:solidFill>
                  <a:srgbClr val="FF0000"/>
                </a:solidFill>
                <a:effectLst/>
              </a:rPr>
              <a:t>Art. 34 – (...)</a:t>
            </a:r>
          </a:p>
          <a:p>
            <a:pPr>
              <a:defRPr/>
            </a:pPr>
            <a:r>
              <a:rPr lang="pt-BR" sz="2800" b="1" dirty="0">
                <a:solidFill>
                  <a:srgbClr val="FF0000"/>
                </a:solidFill>
                <a:effectLst/>
              </a:rPr>
              <a:t>§ 1º - </a:t>
            </a:r>
            <a:r>
              <a:rPr lang="pt-BR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O </a:t>
            </a:r>
            <a:r>
              <a:rPr lang="pt-BR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auto de infração deve ser instruído </a:t>
            </a:r>
            <a:r>
              <a:rPr lang="pt-BR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com </a:t>
            </a:r>
            <a:r>
              <a:rPr lang="pt-BR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documentos, demonstrativos e demais elementos materiais </a:t>
            </a:r>
            <a:r>
              <a:rPr lang="pt-BR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comprobatórios da infração. </a:t>
            </a:r>
          </a:p>
          <a:p>
            <a:pPr>
              <a:defRPr/>
            </a:pPr>
            <a:endParaRPr lang="pt-BR" sz="280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>
              <a:defRPr/>
            </a:pPr>
            <a:r>
              <a:rPr lang="pt-BR" sz="2800" b="1" dirty="0">
                <a:solidFill>
                  <a:srgbClr val="FF0000"/>
                </a:solidFill>
                <a:effectLst/>
              </a:rPr>
              <a:t>§ 2º - </a:t>
            </a:r>
            <a:r>
              <a:rPr lang="pt-BR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Ao autuado será entregue uma via do auto de infração, mediante recibo, valendo como notificação, juntamente com cópia dos demonstrativos e demais documentos que o instruem, </a:t>
            </a:r>
            <a:r>
              <a:rPr lang="pt-BR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salvo daqueles cujos originais estejam em sua posse. </a:t>
            </a:r>
          </a:p>
          <a:p>
            <a:pPr>
              <a:defRPr/>
            </a:pPr>
            <a:r>
              <a:rPr lang="pt-BR" sz="2800" b="1" dirty="0">
                <a:solidFill>
                  <a:srgbClr val="FF0000"/>
                </a:solidFill>
                <a:effectLst/>
              </a:rPr>
              <a:t>ELETRÔNICO !!!</a:t>
            </a:r>
          </a:p>
          <a:p>
            <a:pPr marL="0" indent="0" eaLnBrk="1" hangingPunct="1">
              <a:lnSpc>
                <a:spcPct val="90000"/>
              </a:lnSpc>
              <a:spcBef>
                <a:spcPct val="75000"/>
              </a:spcBef>
              <a:buClr>
                <a:srgbClr val="FF0000"/>
              </a:buClr>
              <a:buSzTx/>
              <a:buFont typeface="Wingdings" pitchFamily="2" charset="2"/>
              <a:buNone/>
              <a:tabLst>
                <a:tab pos="1530350" algn="l"/>
              </a:tabLst>
              <a:defRPr/>
            </a:pPr>
            <a:endParaRPr lang="en-US" altLang="pt-BR" sz="3000" dirty="0">
              <a:solidFill>
                <a:schemeClr val="bg1">
                  <a:lumMod val="5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9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7846" y="304800"/>
            <a:ext cx="10316308" cy="685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br>
              <a:rPr lang="pt-BR" sz="3200" dirty="0">
                <a:solidFill>
                  <a:srgbClr val="FF0000"/>
                </a:solidFill>
              </a:rPr>
            </a:br>
            <a:br>
              <a:rPr lang="pt-BR" sz="3200" dirty="0">
                <a:solidFill>
                  <a:srgbClr val="FF0000"/>
                </a:solidFill>
              </a:rPr>
            </a:br>
            <a:br>
              <a:rPr lang="pt-BR" sz="3200" dirty="0">
                <a:solidFill>
                  <a:srgbClr val="FF0000"/>
                </a:solidFill>
              </a:rPr>
            </a:br>
            <a:r>
              <a:rPr lang="pt-BR" sz="3200" b="1" dirty="0">
                <a:solidFill>
                  <a:srgbClr val="FF0000"/>
                </a:solidFill>
              </a:rPr>
              <a:t>Decreto 70.235/1972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7846" y="914400"/>
            <a:ext cx="10316308" cy="5638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20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b="1" dirty="0">
              <a:solidFill>
                <a:srgbClr val="000000"/>
              </a:solidFill>
              <a:effectLst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b="1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pt-BR" sz="2400" b="1" dirty="0">
              <a:solidFill>
                <a:srgbClr val="000000"/>
              </a:solidFill>
              <a:effectLst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b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sz="2400" b="1" dirty="0">
                <a:solidFill>
                  <a:srgbClr val="000000"/>
                </a:solidFill>
                <a:effectLst/>
              </a:rPr>
              <a:t>Art. 9</a:t>
            </a:r>
            <a:r>
              <a:rPr lang="pt-BR" sz="2400" b="1" u="sng" baseline="30000" dirty="0">
                <a:solidFill>
                  <a:srgbClr val="000000"/>
                </a:solidFill>
                <a:effectLst/>
              </a:rPr>
              <a:t>o</a:t>
            </a:r>
            <a:r>
              <a:rPr lang="pt-BR" sz="2400" b="1" dirty="0">
                <a:solidFill>
                  <a:srgbClr val="000000"/>
                </a:solidFill>
                <a:effectLst/>
              </a:rPr>
              <a:t> </a:t>
            </a:r>
            <a:r>
              <a:rPr lang="pt-BR" sz="2400" dirty="0">
                <a:solidFill>
                  <a:srgbClr val="000000"/>
                </a:solidFill>
                <a:effectLst/>
              </a:rPr>
              <a:t> A exigência do crédito tributário e a aplicação de penalidade isolada serão formalizados em autos de infração ou notificações de lançamento, distintos para cada tributo ou penalidade, </a:t>
            </a:r>
            <a:r>
              <a:rPr lang="pt-BR" sz="2400" b="1" dirty="0">
                <a:solidFill>
                  <a:srgbClr val="000000"/>
                </a:solidFill>
                <a:effectLst/>
              </a:rPr>
              <a:t>os quais deverão estar instruídos com todos os termos, depoimentos, laudos e demais elementos de prova indispensáveis à comprovação do ilícito</a:t>
            </a:r>
            <a:r>
              <a:rPr lang="pt-BR" sz="2400" dirty="0">
                <a:solidFill>
                  <a:srgbClr val="000000"/>
                </a:solidFill>
                <a:effectLst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4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pt-BR" sz="200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6898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7200" dirty="0">
                <a:solidFill>
                  <a:srgbClr val="0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6487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7200" dirty="0">
                <a:solidFill>
                  <a:srgbClr val="0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115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7200" dirty="0">
                <a:solidFill>
                  <a:srgbClr val="0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7866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7200" dirty="0">
                <a:solidFill>
                  <a:srgbClr val="0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91149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4"/>
            <a:ext cx="10972800" cy="936625"/>
          </a:xfrm>
        </p:spPr>
        <p:txBody>
          <a:bodyPr lIns="107287" tIns="53643" rIns="107287" bIns="53643"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pt-BR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25539"/>
            <a:ext cx="10972800" cy="5399087"/>
          </a:xfrm>
        </p:spPr>
        <p:txBody>
          <a:bodyPr lIns="107287" tIns="53643" rIns="107287" bIns="53643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Diagrama 1"/>
          <p:cNvGraphicFramePr/>
          <p:nvPr/>
        </p:nvGraphicFramePr>
        <p:xfrm>
          <a:off x="2032000" y="1227667"/>
          <a:ext cx="8128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ipse 2"/>
          <p:cNvSpPr/>
          <p:nvPr/>
        </p:nvSpPr>
        <p:spPr>
          <a:xfrm>
            <a:off x="4767385" y="2636839"/>
            <a:ext cx="2657231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7200" dirty="0">
                <a:solidFill>
                  <a:srgbClr val="0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6965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783</Words>
  <Application>Microsoft Office PowerPoint</Application>
  <PresentationFormat>Widescreen</PresentationFormat>
  <Paragraphs>173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Wingdings 2</vt:lpstr>
      <vt:lpstr>Tema do Office</vt:lpstr>
      <vt:lpstr>PROVA NO CONTENCIOSO ADM TRIBUTÁRIO </vt:lpstr>
      <vt:lpstr>Apresentação do PowerPoint</vt:lpstr>
      <vt:lpstr>  LEI PAULISTA 13.457/2009</vt:lpstr>
      <vt:lpstr>   Decreto 70.235/1972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TEMPESTIVIDADE (LEI PAULISTA 13.457/2009) </vt:lpstr>
      <vt:lpstr>  TEMPESTIVIDADE (Decreto 70.235/1972)</vt:lpstr>
      <vt:lpstr>    MEIOS LÍCITOS (Lei Ordinária Paulista 13.457/09)</vt:lpstr>
      <vt:lpstr>    NÃO DEPENDEM DE PROVA</vt:lpstr>
      <vt:lpstr>   DILIGÊNCIAS (Lei Ordinária Paulista 13.457/09)</vt:lpstr>
      <vt:lpstr>   LIVRE APRECIAÇÃO (Lei Ordinária Paulista 13.457/09)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19</cp:revision>
  <dcterms:created xsi:type="dcterms:W3CDTF">2022-11-18T18:20:41Z</dcterms:created>
  <dcterms:modified xsi:type="dcterms:W3CDTF">2022-12-06T19:26:18Z</dcterms:modified>
</cp:coreProperties>
</file>