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2"/>
    <a:srgbClr val="0B233F"/>
    <a:srgbClr val="D0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47000"/>
            </a:schemeClr>
          </a:solidFill>
        </p:spPr>
        <p:txBody>
          <a:bodyPr anchor="b"/>
          <a:lstStyle>
            <a:lvl1pPr algn="ctr"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49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B233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>
              <a:alpha val="18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0C2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1377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2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2CE946-027A-C608-966E-4102197DA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2023533"/>
            <a:ext cx="9736666" cy="4377267"/>
          </a:xfrm>
          <a:noFill/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benefícios de ICMS como subvenções para investimento: questões polêmicas</a:t>
            </a:r>
            <a:endParaRPr lang="pt-BR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32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Cassiano </a:t>
            </a:r>
            <a:r>
              <a:rPr lang="pt-BR" sz="32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Menke</a:t>
            </a:r>
            <a:endParaRPr lang="pt-BR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 e doutor em Direito Tributário UFRGS</a:t>
            </a:r>
            <a:endParaRPr lang="pt-BR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21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17</cp:revision>
  <dcterms:created xsi:type="dcterms:W3CDTF">2022-11-18T18:20:41Z</dcterms:created>
  <dcterms:modified xsi:type="dcterms:W3CDTF">2022-12-06T19:28:34Z</dcterms:modified>
</cp:coreProperties>
</file>