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33F"/>
    <a:srgbClr val="D0A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0B233F">
              <a:alpha val="76000"/>
            </a:srgb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0B233F">
              <a:alpha val="83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06/12/2022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0A4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D0F9BED-B487-30B3-B143-CE8CD5D57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1380067"/>
            <a:ext cx="9245601" cy="4766733"/>
          </a:xfrm>
          <a:ln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Comunicação jurídica: entre a tradição e a inovação</a:t>
            </a: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7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t-BR" sz="3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elso Fernandes Campilongo</a:t>
            </a:r>
            <a:br>
              <a:rPr lang="pt-BR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PUC/SP e Titular USP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43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                 Comunicação jurídica: entre a tradição e a inovação   Celso Fernandes Campilongo Professor PUC/SP e Titular USP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12</cp:revision>
  <dcterms:created xsi:type="dcterms:W3CDTF">2022-11-18T18:20:41Z</dcterms:created>
  <dcterms:modified xsi:type="dcterms:W3CDTF">2022-12-06T16:31:32Z</dcterms:modified>
</cp:coreProperties>
</file>