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58" r:id="rId3"/>
    <p:sldId id="459" r:id="rId4"/>
    <p:sldId id="457" r:id="rId5"/>
    <p:sldId id="456" r:id="rId6"/>
    <p:sldId id="257" r:id="rId7"/>
    <p:sldId id="258" r:id="rId8"/>
    <p:sldId id="461" r:id="rId9"/>
    <p:sldId id="462" r:id="rId10"/>
    <p:sldId id="463" r:id="rId11"/>
    <p:sldId id="464" r:id="rId12"/>
    <p:sldId id="465" r:id="rId13"/>
    <p:sldId id="466" r:id="rId14"/>
    <p:sldId id="467" r:id="rId15"/>
    <p:sldId id="468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233F"/>
    <a:srgbClr val="D0A4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C1FACE-6D81-4D03-947C-1E53D921BFC0}" v="449" dt="2022-12-04T18:55:52.3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ego Diniz Ribeiro" userId="e8ad99adad546f85" providerId="LiveId" clId="{B0C1FACE-6D81-4D03-947C-1E53D921BFC0}"/>
    <pc:docChg chg="undo custSel addSld delSld modSld sldOrd">
      <pc:chgData name="Diego Diniz Ribeiro" userId="e8ad99adad546f85" providerId="LiveId" clId="{B0C1FACE-6D81-4D03-947C-1E53D921BFC0}" dt="2022-12-04T18:59:23.847" v="3593" actId="14100"/>
      <pc:docMkLst>
        <pc:docMk/>
      </pc:docMkLst>
      <pc:sldChg chg="modSp mod">
        <pc:chgData name="Diego Diniz Ribeiro" userId="e8ad99adad546f85" providerId="LiveId" clId="{B0C1FACE-6D81-4D03-947C-1E53D921BFC0}" dt="2022-12-04T14:45:05.554" v="49" actId="20577"/>
        <pc:sldMkLst>
          <pc:docMk/>
          <pc:sldMk cId="262904685" sldId="256"/>
        </pc:sldMkLst>
        <pc:spChg chg="mod">
          <ac:chgData name="Diego Diniz Ribeiro" userId="e8ad99adad546f85" providerId="LiveId" clId="{B0C1FACE-6D81-4D03-947C-1E53D921BFC0}" dt="2022-12-04T14:44:46.275" v="12" actId="255"/>
          <ac:spMkLst>
            <pc:docMk/>
            <pc:sldMk cId="262904685" sldId="256"/>
            <ac:spMk id="2" creationId="{45AFEBC8-E457-4652-7443-F902D934C149}"/>
          </ac:spMkLst>
        </pc:spChg>
        <pc:spChg chg="mod">
          <ac:chgData name="Diego Diniz Ribeiro" userId="e8ad99adad546f85" providerId="LiveId" clId="{B0C1FACE-6D81-4D03-947C-1E53D921BFC0}" dt="2022-12-04T14:45:05.554" v="49" actId="20577"/>
          <ac:spMkLst>
            <pc:docMk/>
            <pc:sldMk cId="262904685" sldId="256"/>
            <ac:spMk id="3" creationId="{432CE946-027A-C608-966E-4102197DA282}"/>
          </ac:spMkLst>
        </pc:spChg>
      </pc:sldChg>
      <pc:sldChg chg="addSp modSp new mod ord">
        <pc:chgData name="Diego Diniz Ribeiro" userId="e8ad99adad546f85" providerId="LiveId" clId="{B0C1FACE-6D81-4D03-947C-1E53D921BFC0}" dt="2022-12-04T18:51:35.082" v="3451" actId="113"/>
        <pc:sldMkLst>
          <pc:docMk/>
          <pc:sldMk cId="2214392970" sldId="257"/>
        </pc:sldMkLst>
        <pc:spChg chg="mod">
          <ac:chgData name="Diego Diniz Ribeiro" userId="e8ad99adad546f85" providerId="LiveId" clId="{B0C1FACE-6D81-4D03-947C-1E53D921BFC0}" dt="2022-12-04T14:46:31.386" v="143" actId="255"/>
          <ac:spMkLst>
            <pc:docMk/>
            <pc:sldMk cId="2214392970" sldId="257"/>
            <ac:spMk id="2" creationId="{099555CA-BB7E-8906-48C2-F21BEDE9FD45}"/>
          </ac:spMkLst>
        </pc:spChg>
        <pc:spChg chg="mod">
          <ac:chgData name="Diego Diniz Ribeiro" userId="e8ad99adad546f85" providerId="LiveId" clId="{B0C1FACE-6D81-4D03-947C-1E53D921BFC0}" dt="2022-12-04T18:51:35.082" v="3451" actId="113"/>
          <ac:spMkLst>
            <pc:docMk/>
            <pc:sldMk cId="2214392970" sldId="257"/>
            <ac:spMk id="3" creationId="{CCB9EB24-79C0-6ED0-160B-C0A7079F2387}"/>
          </ac:spMkLst>
        </pc:spChg>
        <pc:spChg chg="add mod">
          <ac:chgData name="Diego Diniz Ribeiro" userId="e8ad99adad546f85" providerId="LiveId" clId="{B0C1FACE-6D81-4D03-947C-1E53D921BFC0}" dt="2022-12-04T18:31:53.019" v="2642" actId="6549"/>
          <ac:spMkLst>
            <pc:docMk/>
            <pc:sldMk cId="2214392970" sldId="257"/>
            <ac:spMk id="4" creationId="{EF618FA6-6C7F-C71C-D9B0-7BB4FC918F66}"/>
          </ac:spMkLst>
        </pc:spChg>
      </pc:sldChg>
      <pc:sldChg chg="add del">
        <pc:chgData name="Diego Diniz Ribeiro" userId="e8ad99adad546f85" providerId="LiveId" clId="{B0C1FACE-6D81-4D03-947C-1E53D921BFC0}" dt="2022-12-04T14:45:52.835" v="134"/>
        <pc:sldMkLst>
          <pc:docMk/>
          <pc:sldMk cId="1472735318" sldId="258"/>
        </pc:sldMkLst>
      </pc:sldChg>
      <pc:sldChg chg="addSp modSp add mod ord modAnim">
        <pc:chgData name="Diego Diniz Ribeiro" userId="e8ad99adad546f85" providerId="LiveId" clId="{B0C1FACE-6D81-4D03-947C-1E53D921BFC0}" dt="2022-12-04T18:53:57.011" v="3478" actId="20577"/>
        <pc:sldMkLst>
          <pc:docMk/>
          <pc:sldMk cId="4277896361" sldId="258"/>
        </pc:sldMkLst>
        <pc:spChg chg="mod">
          <ac:chgData name="Diego Diniz Ribeiro" userId="e8ad99adad546f85" providerId="LiveId" clId="{B0C1FACE-6D81-4D03-947C-1E53D921BFC0}" dt="2022-12-04T18:53:57.011" v="3478" actId="20577"/>
          <ac:spMkLst>
            <pc:docMk/>
            <pc:sldMk cId="4277896361" sldId="258"/>
            <ac:spMk id="3" creationId="{CCB9EB24-79C0-6ED0-160B-C0A7079F2387}"/>
          </ac:spMkLst>
        </pc:spChg>
        <pc:picChg chg="add mod">
          <ac:chgData name="Diego Diniz Ribeiro" userId="e8ad99adad546f85" providerId="LiveId" clId="{B0C1FACE-6D81-4D03-947C-1E53D921BFC0}" dt="2022-12-04T18:33:21.332" v="2655" actId="1076"/>
          <ac:picMkLst>
            <pc:docMk/>
            <pc:sldMk cId="4277896361" sldId="258"/>
            <ac:picMk id="4" creationId="{8AEF7351-CACB-90E7-C2C5-6FD34DF61DD8}"/>
          </ac:picMkLst>
        </pc:picChg>
      </pc:sldChg>
      <pc:sldChg chg="delSp modSp add mod">
        <pc:chgData name="Diego Diniz Ribeiro" userId="e8ad99adad546f85" providerId="LiveId" clId="{B0C1FACE-6D81-4D03-947C-1E53D921BFC0}" dt="2022-12-04T14:55:00.435" v="402" actId="1076"/>
        <pc:sldMkLst>
          <pc:docMk/>
          <pc:sldMk cId="1357222205" sldId="456"/>
        </pc:sldMkLst>
        <pc:spChg chg="mod">
          <ac:chgData name="Diego Diniz Ribeiro" userId="e8ad99adad546f85" providerId="LiveId" clId="{B0C1FACE-6D81-4D03-947C-1E53D921BFC0}" dt="2022-12-04T14:54:50.884" v="400" actId="1076"/>
          <ac:spMkLst>
            <pc:docMk/>
            <pc:sldMk cId="1357222205" sldId="456"/>
            <ac:spMk id="9" creationId="{BE7556EB-F06C-48D8-B208-17FEA31F5D21}"/>
          </ac:spMkLst>
        </pc:spChg>
        <pc:spChg chg="mod">
          <ac:chgData name="Diego Diniz Ribeiro" userId="e8ad99adad546f85" providerId="LiveId" clId="{B0C1FACE-6D81-4D03-947C-1E53D921BFC0}" dt="2022-12-04T14:54:27.055" v="383" actId="1076"/>
          <ac:spMkLst>
            <pc:docMk/>
            <pc:sldMk cId="1357222205" sldId="456"/>
            <ac:spMk id="10" creationId="{573C5114-4B4A-4F45-9D6D-385D9842A7C4}"/>
          </ac:spMkLst>
        </pc:spChg>
        <pc:spChg chg="del">
          <ac:chgData name="Diego Diniz Ribeiro" userId="e8ad99adad546f85" providerId="LiveId" clId="{B0C1FACE-6D81-4D03-947C-1E53D921BFC0}" dt="2022-12-04T14:54:46.896" v="399" actId="478"/>
          <ac:spMkLst>
            <pc:docMk/>
            <pc:sldMk cId="1357222205" sldId="456"/>
            <ac:spMk id="11" creationId="{1F3785C3-1636-44D1-94B2-D34B42243163}"/>
          </ac:spMkLst>
        </pc:spChg>
        <pc:spChg chg="del">
          <ac:chgData name="Diego Diniz Ribeiro" userId="e8ad99adad546f85" providerId="LiveId" clId="{B0C1FACE-6D81-4D03-947C-1E53D921BFC0}" dt="2022-12-04T14:54:09.563" v="382" actId="478"/>
          <ac:spMkLst>
            <pc:docMk/>
            <pc:sldMk cId="1357222205" sldId="456"/>
            <ac:spMk id="12" creationId="{CD3B3AB7-56B8-445D-9440-6CDA8697FE1A}"/>
          </ac:spMkLst>
        </pc:spChg>
        <pc:spChg chg="mod">
          <ac:chgData name="Diego Diniz Ribeiro" userId="e8ad99adad546f85" providerId="LiveId" clId="{B0C1FACE-6D81-4D03-947C-1E53D921BFC0}" dt="2022-12-04T14:54:54.219" v="401" actId="1076"/>
          <ac:spMkLst>
            <pc:docMk/>
            <pc:sldMk cId="1357222205" sldId="456"/>
            <ac:spMk id="15" creationId="{6CEF9AF2-DB3E-4C0B-97E9-76605627D49F}"/>
          </ac:spMkLst>
        </pc:spChg>
        <pc:spChg chg="mod">
          <ac:chgData name="Diego Diniz Ribeiro" userId="e8ad99adad546f85" providerId="LiveId" clId="{B0C1FACE-6D81-4D03-947C-1E53D921BFC0}" dt="2022-12-04T14:55:00.435" v="402" actId="1076"/>
          <ac:spMkLst>
            <pc:docMk/>
            <pc:sldMk cId="1357222205" sldId="456"/>
            <ac:spMk id="18" creationId="{43AED96D-651F-4C44-93B1-0BC480F39E15}"/>
          </ac:spMkLst>
        </pc:spChg>
        <pc:picChg chg="mod">
          <ac:chgData name="Diego Diniz Ribeiro" userId="e8ad99adad546f85" providerId="LiveId" clId="{B0C1FACE-6D81-4D03-947C-1E53D921BFC0}" dt="2022-12-04T14:54:32.391" v="385" actId="1076"/>
          <ac:picMkLst>
            <pc:docMk/>
            <pc:sldMk cId="1357222205" sldId="456"/>
            <ac:picMk id="14" creationId="{189C320F-7087-4890-9C5B-72B8D1F7D9BC}"/>
          </ac:picMkLst>
        </pc:picChg>
        <pc:picChg chg="mod">
          <ac:chgData name="Diego Diniz Ribeiro" userId="e8ad99adad546f85" providerId="LiveId" clId="{B0C1FACE-6D81-4D03-947C-1E53D921BFC0}" dt="2022-12-04T14:54:34.488" v="386" actId="1076"/>
          <ac:picMkLst>
            <pc:docMk/>
            <pc:sldMk cId="1357222205" sldId="456"/>
            <ac:picMk id="17" creationId="{AB51C905-F842-40FA-98E0-0A68ADAB1B29}"/>
          </ac:picMkLst>
        </pc:picChg>
      </pc:sldChg>
      <pc:sldChg chg="modSp add mod ord">
        <pc:chgData name="Diego Diniz Ribeiro" userId="e8ad99adad546f85" providerId="LiveId" clId="{B0C1FACE-6D81-4D03-947C-1E53D921BFC0}" dt="2022-12-04T17:55:35.083" v="1186" actId="123"/>
        <pc:sldMkLst>
          <pc:docMk/>
          <pc:sldMk cId="1379227447" sldId="457"/>
        </pc:sldMkLst>
        <pc:spChg chg="mod">
          <ac:chgData name="Diego Diniz Ribeiro" userId="e8ad99adad546f85" providerId="LiveId" clId="{B0C1FACE-6D81-4D03-947C-1E53D921BFC0}" dt="2022-12-04T17:55:35.083" v="1186" actId="123"/>
          <ac:spMkLst>
            <pc:docMk/>
            <pc:sldMk cId="1379227447" sldId="457"/>
            <ac:spMk id="3" creationId="{CCB9EB24-79C0-6ED0-160B-C0A7079F2387}"/>
          </ac:spMkLst>
        </pc:spChg>
      </pc:sldChg>
      <pc:sldChg chg="add del">
        <pc:chgData name="Diego Diniz Ribeiro" userId="e8ad99adad546f85" providerId="LiveId" clId="{B0C1FACE-6D81-4D03-947C-1E53D921BFC0}" dt="2022-12-04T17:36:32.611" v="512"/>
        <pc:sldMkLst>
          <pc:docMk/>
          <pc:sldMk cId="2247427035" sldId="458"/>
        </pc:sldMkLst>
      </pc:sldChg>
      <pc:sldChg chg="modSp add mod">
        <pc:chgData name="Diego Diniz Ribeiro" userId="e8ad99adad546f85" providerId="LiveId" clId="{B0C1FACE-6D81-4D03-947C-1E53D921BFC0}" dt="2022-12-04T17:55:29.884" v="1185" actId="123"/>
        <pc:sldMkLst>
          <pc:docMk/>
          <pc:sldMk cId="3576305762" sldId="458"/>
        </pc:sldMkLst>
        <pc:spChg chg="mod">
          <ac:chgData name="Diego Diniz Ribeiro" userId="e8ad99adad546f85" providerId="LiveId" clId="{B0C1FACE-6D81-4D03-947C-1E53D921BFC0}" dt="2022-12-04T17:55:29.884" v="1185" actId="123"/>
          <ac:spMkLst>
            <pc:docMk/>
            <pc:sldMk cId="3576305762" sldId="458"/>
            <ac:spMk id="3" creationId="{CCB9EB24-79C0-6ED0-160B-C0A7079F2387}"/>
          </ac:spMkLst>
        </pc:spChg>
      </pc:sldChg>
      <pc:sldChg chg="addSp delSp modSp add mod">
        <pc:chgData name="Diego Diniz Ribeiro" userId="e8ad99adad546f85" providerId="LiveId" clId="{B0C1FACE-6D81-4D03-947C-1E53D921BFC0}" dt="2022-12-04T18:49:43.396" v="3446" actId="14100"/>
        <pc:sldMkLst>
          <pc:docMk/>
          <pc:sldMk cId="321838008" sldId="459"/>
        </pc:sldMkLst>
        <pc:spChg chg="mod">
          <ac:chgData name="Diego Diniz Ribeiro" userId="e8ad99adad546f85" providerId="LiveId" clId="{B0C1FACE-6D81-4D03-947C-1E53D921BFC0}" dt="2022-12-04T18:49:37.219" v="3444" actId="14100"/>
          <ac:spMkLst>
            <pc:docMk/>
            <pc:sldMk cId="321838008" sldId="459"/>
            <ac:spMk id="2" creationId="{099555CA-BB7E-8906-48C2-F21BEDE9FD45}"/>
          </ac:spMkLst>
        </pc:spChg>
        <pc:spChg chg="del">
          <ac:chgData name="Diego Diniz Ribeiro" userId="e8ad99adad546f85" providerId="LiveId" clId="{B0C1FACE-6D81-4D03-947C-1E53D921BFC0}" dt="2022-12-04T17:41:23.571" v="764" actId="478"/>
          <ac:spMkLst>
            <pc:docMk/>
            <pc:sldMk cId="321838008" sldId="459"/>
            <ac:spMk id="3" creationId="{CCB9EB24-79C0-6ED0-160B-C0A7079F2387}"/>
          </ac:spMkLst>
        </pc:spChg>
        <pc:spChg chg="add del mod">
          <ac:chgData name="Diego Diniz Ribeiro" userId="e8ad99adad546f85" providerId="LiveId" clId="{B0C1FACE-6D81-4D03-947C-1E53D921BFC0}" dt="2022-12-04T17:41:28.110" v="765" actId="478"/>
          <ac:spMkLst>
            <pc:docMk/>
            <pc:sldMk cId="321838008" sldId="459"/>
            <ac:spMk id="5" creationId="{BB88F680-A369-1F13-9DB8-32D72868FB71}"/>
          </ac:spMkLst>
        </pc:spChg>
        <pc:picChg chg="add mod">
          <ac:chgData name="Diego Diniz Ribeiro" userId="e8ad99adad546f85" providerId="LiveId" clId="{B0C1FACE-6D81-4D03-947C-1E53D921BFC0}" dt="2022-12-04T18:49:39.980" v="3445" actId="14100"/>
          <ac:picMkLst>
            <pc:docMk/>
            <pc:sldMk cId="321838008" sldId="459"/>
            <ac:picMk id="6" creationId="{60167AE6-3C15-F61F-04A3-4E18D902E6D5}"/>
          </ac:picMkLst>
        </pc:picChg>
        <pc:picChg chg="add mod">
          <ac:chgData name="Diego Diniz Ribeiro" userId="e8ad99adad546f85" providerId="LiveId" clId="{B0C1FACE-6D81-4D03-947C-1E53D921BFC0}" dt="2022-12-04T18:49:43.396" v="3446" actId="14100"/>
          <ac:picMkLst>
            <pc:docMk/>
            <pc:sldMk cId="321838008" sldId="459"/>
            <ac:picMk id="8" creationId="{1E453A86-3AAF-6434-2ACF-406C998DD1D8}"/>
          </ac:picMkLst>
        </pc:picChg>
      </pc:sldChg>
      <pc:sldChg chg="modSp add del mod">
        <pc:chgData name="Diego Diniz Ribeiro" userId="e8ad99adad546f85" providerId="LiveId" clId="{B0C1FACE-6D81-4D03-947C-1E53D921BFC0}" dt="2022-12-04T18:33:33.083" v="2656" actId="47"/>
        <pc:sldMkLst>
          <pc:docMk/>
          <pc:sldMk cId="1605291451" sldId="460"/>
        </pc:sldMkLst>
        <pc:spChg chg="mod">
          <ac:chgData name="Diego Diniz Ribeiro" userId="e8ad99adad546f85" providerId="LiveId" clId="{B0C1FACE-6D81-4D03-947C-1E53D921BFC0}" dt="2022-12-04T17:56:21.319" v="1241" actId="6549"/>
          <ac:spMkLst>
            <pc:docMk/>
            <pc:sldMk cId="1605291451" sldId="460"/>
            <ac:spMk id="3" creationId="{CCB9EB24-79C0-6ED0-160B-C0A7079F2387}"/>
          </ac:spMkLst>
        </pc:spChg>
      </pc:sldChg>
      <pc:sldChg chg="modSp add mod">
        <pc:chgData name="Diego Diniz Ribeiro" userId="e8ad99adad546f85" providerId="LiveId" clId="{B0C1FACE-6D81-4D03-947C-1E53D921BFC0}" dt="2022-12-04T18:54:55.576" v="3484" actId="20577"/>
        <pc:sldMkLst>
          <pc:docMk/>
          <pc:sldMk cId="1107912802" sldId="461"/>
        </pc:sldMkLst>
        <pc:spChg chg="mod">
          <ac:chgData name="Diego Diniz Ribeiro" userId="e8ad99adad546f85" providerId="LiveId" clId="{B0C1FACE-6D81-4D03-947C-1E53D921BFC0}" dt="2022-12-04T18:54:55.576" v="3484" actId="20577"/>
          <ac:spMkLst>
            <pc:docMk/>
            <pc:sldMk cId="1107912802" sldId="461"/>
            <ac:spMk id="3" creationId="{CCB9EB24-79C0-6ED0-160B-C0A7079F2387}"/>
          </ac:spMkLst>
        </pc:spChg>
      </pc:sldChg>
      <pc:sldChg chg="modSp add mod">
        <pc:chgData name="Diego Diniz Ribeiro" userId="e8ad99adad546f85" providerId="LiveId" clId="{B0C1FACE-6D81-4D03-947C-1E53D921BFC0}" dt="2022-12-04T18:55:26.761" v="3501" actId="6549"/>
        <pc:sldMkLst>
          <pc:docMk/>
          <pc:sldMk cId="71066331" sldId="462"/>
        </pc:sldMkLst>
        <pc:spChg chg="mod">
          <ac:chgData name="Diego Diniz Ribeiro" userId="e8ad99adad546f85" providerId="LiveId" clId="{B0C1FACE-6D81-4D03-947C-1E53D921BFC0}" dt="2022-12-04T18:55:26.761" v="3501" actId="6549"/>
          <ac:spMkLst>
            <pc:docMk/>
            <pc:sldMk cId="71066331" sldId="462"/>
            <ac:spMk id="3" creationId="{CCB9EB24-79C0-6ED0-160B-C0A7079F2387}"/>
          </ac:spMkLst>
        </pc:spChg>
      </pc:sldChg>
      <pc:sldChg chg="new del">
        <pc:chgData name="Diego Diniz Ribeiro" userId="e8ad99adad546f85" providerId="LiveId" clId="{B0C1FACE-6D81-4D03-947C-1E53D921BFC0}" dt="2022-12-04T18:07:57.905" v="1791" actId="47"/>
        <pc:sldMkLst>
          <pc:docMk/>
          <pc:sldMk cId="4107461025" sldId="462"/>
        </pc:sldMkLst>
      </pc:sldChg>
      <pc:sldChg chg="addSp modSp add mod modAnim">
        <pc:chgData name="Diego Diniz Ribeiro" userId="e8ad99adad546f85" providerId="LiveId" clId="{B0C1FACE-6D81-4D03-947C-1E53D921BFC0}" dt="2022-12-04T18:55:52.391" v="3505" actId="27636"/>
        <pc:sldMkLst>
          <pc:docMk/>
          <pc:sldMk cId="3367794806" sldId="463"/>
        </pc:sldMkLst>
        <pc:spChg chg="mod">
          <ac:chgData name="Diego Diniz Ribeiro" userId="e8ad99adad546f85" providerId="LiveId" clId="{B0C1FACE-6D81-4D03-947C-1E53D921BFC0}" dt="2022-12-04T18:55:52.391" v="3505" actId="27636"/>
          <ac:spMkLst>
            <pc:docMk/>
            <pc:sldMk cId="3367794806" sldId="463"/>
            <ac:spMk id="3" creationId="{CCB9EB24-79C0-6ED0-160B-C0A7079F2387}"/>
          </ac:spMkLst>
        </pc:spChg>
        <pc:spChg chg="add mod">
          <ac:chgData name="Diego Diniz Ribeiro" userId="e8ad99adad546f85" providerId="LiveId" clId="{B0C1FACE-6D81-4D03-947C-1E53D921BFC0}" dt="2022-12-04T18:13:18.159" v="2021" actId="1076"/>
          <ac:spMkLst>
            <pc:docMk/>
            <pc:sldMk cId="3367794806" sldId="463"/>
            <ac:spMk id="4" creationId="{15514B34-AA27-8F65-9B07-E6A1E543AE59}"/>
          </ac:spMkLst>
        </pc:spChg>
        <pc:spChg chg="add mod">
          <ac:chgData name="Diego Diniz Ribeiro" userId="e8ad99adad546f85" providerId="LiveId" clId="{B0C1FACE-6D81-4D03-947C-1E53D921BFC0}" dt="2022-12-04T18:21:18.667" v="2235" actId="20577"/>
          <ac:spMkLst>
            <pc:docMk/>
            <pc:sldMk cId="3367794806" sldId="463"/>
            <ac:spMk id="5" creationId="{6267CB0E-C4C5-251A-B92B-28B5E5D1C501}"/>
          </ac:spMkLst>
        </pc:spChg>
        <pc:picChg chg="add mod">
          <ac:chgData name="Diego Diniz Ribeiro" userId="e8ad99adad546f85" providerId="LiveId" clId="{B0C1FACE-6D81-4D03-947C-1E53D921BFC0}" dt="2022-12-04T18:13:06.909" v="2018" actId="14100"/>
          <ac:picMkLst>
            <pc:docMk/>
            <pc:sldMk cId="3367794806" sldId="463"/>
            <ac:picMk id="1026" creationId="{31E04660-D1A9-F799-2210-DAD8818D2F72}"/>
          </ac:picMkLst>
        </pc:picChg>
      </pc:sldChg>
      <pc:sldChg chg="modSp add mod">
        <pc:chgData name="Diego Diniz Ribeiro" userId="e8ad99adad546f85" providerId="LiveId" clId="{B0C1FACE-6D81-4D03-947C-1E53D921BFC0}" dt="2022-12-04T18:37:23.957" v="2964" actId="6549"/>
        <pc:sldMkLst>
          <pc:docMk/>
          <pc:sldMk cId="3525605351" sldId="464"/>
        </pc:sldMkLst>
        <pc:spChg chg="mod">
          <ac:chgData name="Diego Diniz Ribeiro" userId="e8ad99adad546f85" providerId="LiveId" clId="{B0C1FACE-6D81-4D03-947C-1E53D921BFC0}" dt="2022-12-04T18:37:23.957" v="2964" actId="6549"/>
          <ac:spMkLst>
            <pc:docMk/>
            <pc:sldMk cId="3525605351" sldId="464"/>
            <ac:spMk id="3" creationId="{CCB9EB24-79C0-6ED0-160B-C0A7079F2387}"/>
          </ac:spMkLst>
        </pc:spChg>
      </pc:sldChg>
      <pc:sldChg chg="modSp add mod">
        <pc:chgData name="Diego Diniz Ribeiro" userId="e8ad99adad546f85" providerId="LiveId" clId="{B0C1FACE-6D81-4D03-947C-1E53D921BFC0}" dt="2022-12-04T18:58:06.037" v="3584" actId="313"/>
        <pc:sldMkLst>
          <pc:docMk/>
          <pc:sldMk cId="2934897252" sldId="465"/>
        </pc:sldMkLst>
        <pc:spChg chg="mod">
          <ac:chgData name="Diego Diniz Ribeiro" userId="e8ad99adad546f85" providerId="LiveId" clId="{B0C1FACE-6D81-4D03-947C-1E53D921BFC0}" dt="2022-12-04T18:58:06.037" v="3584" actId="313"/>
          <ac:spMkLst>
            <pc:docMk/>
            <pc:sldMk cId="2934897252" sldId="465"/>
            <ac:spMk id="3" creationId="{CCB9EB24-79C0-6ED0-160B-C0A7079F2387}"/>
          </ac:spMkLst>
        </pc:spChg>
      </pc:sldChg>
      <pc:sldChg chg="modSp add mod">
        <pc:chgData name="Diego Diniz Ribeiro" userId="e8ad99adad546f85" providerId="LiveId" clId="{B0C1FACE-6D81-4D03-947C-1E53D921BFC0}" dt="2022-12-04T18:44:13.380" v="3380" actId="20577"/>
        <pc:sldMkLst>
          <pc:docMk/>
          <pc:sldMk cId="2320475652" sldId="466"/>
        </pc:sldMkLst>
        <pc:spChg chg="mod">
          <ac:chgData name="Diego Diniz Ribeiro" userId="e8ad99adad546f85" providerId="LiveId" clId="{B0C1FACE-6D81-4D03-947C-1E53D921BFC0}" dt="2022-12-04T18:44:13.380" v="3380" actId="20577"/>
          <ac:spMkLst>
            <pc:docMk/>
            <pc:sldMk cId="2320475652" sldId="466"/>
            <ac:spMk id="3" creationId="{CCB9EB24-79C0-6ED0-160B-C0A7079F2387}"/>
          </ac:spMkLst>
        </pc:spChg>
      </pc:sldChg>
      <pc:sldChg chg="add del">
        <pc:chgData name="Diego Diniz Ribeiro" userId="e8ad99adad546f85" providerId="LiveId" clId="{B0C1FACE-6D81-4D03-947C-1E53D921BFC0}" dt="2022-12-04T18:39:52.970" v="3099"/>
        <pc:sldMkLst>
          <pc:docMk/>
          <pc:sldMk cId="2947379794" sldId="466"/>
        </pc:sldMkLst>
      </pc:sldChg>
      <pc:sldChg chg="addSp delSp modSp add mod">
        <pc:chgData name="Diego Diniz Ribeiro" userId="e8ad99adad546f85" providerId="LiveId" clId="{B0C1FACE-6D81-4D03-947C-1E53D921BFC0}" dt="2022-12-04T18:59:23.847" v="3593" actId="14100"/>
        <pc:sldMkLst>
          <pc:docMk/>
          <pc:sldMk cId="1579456711" sldId="467"/>
        </pc:sldMkLst>
        <pc:spChg chg="del">
          <ac:chgData name="Diego Diniz Ribeiro" userId="e8ad99adad546f85" providerId="LiveId" clId="{B0C1FACE-6D81-4D03-947C-1E53D921BFC0}" dt="2022-12-04T18:45:03.639" v="3382" actId="478"/>
          <ac:spMkLst>
            <pc:docMk/>
            <pc:sldMk cId="1579456711" sldId="467"/>
            <ac:spMk id="3" creationId="{CCB9EB24-79C0-6ED0-160B-C0A7079F2387}"/>
          </ac:spMkLst>
        </pc:spChg>
        <pc:spChg chg="add del mod">
          <ac:chgData name="Diego Diniz Ribeiro" userId="e8ad99adad546f85" providerId="LiveId" clId="{B0C1FACE-6D81-4D03-947C-1E53D921BFC0}" dt="2022-12-04T18:45:04.839" v="3383" actId="478"/>
          <ac:spMkLst>
            <pc:docMk/>
            <pc:sldMk cId="1579456711" sldId="467"/>
            <ac:spMk id="5" creationId="{4C422B28-B1F7-496C-457E-FC64698EFBD1}"/>
          </ac:spMkLst>
        </pc:spChg>
        <pc:spChg chg="add del mod">
          <ac:chgData name="Diego Diniz Ribeiro" userId="e8ad99adad546f85" providerId="LiveId" clId="{B0C1FACE-6D81-4D03-947C-1E53D921BFC0}" dt="2022-12-04T18:46:32.301" v="3403" actId="478"/>
          <ac:spMkLst>
            <pc:docMk/>
            <pc:sldMk cId="1579456711" sldId="467"/>
            <ac:spMk id="6" creationId="{351B051E-773D-6D14-8BB3-5DE81639353A}"/>
          </ac:spMkLst>
        </pc:spChg>
        <pc:spChg chg="add del mod">
          <ac:chgData name="Diego Diniz Ribeiro" userId="e8ad99adad546f85" providerId="LiveId" clId="{B0C1FACE-6D81-4D03-947C-1E53D921BFC0}" dt="2022-12-04T18:46:34.851" v="3404" actId="478"/>
          <ac:spMkLst>
            <pc:docMk/>
            <pc:sldMk cId="1579456711" sldId="467"/>
            <ac:spMk id="7" creationId="{5A094032-74A1-0A3E-02CC-476851181247}"/>
          </ac:spMkLst>
        </pc:spChg>
        <pc:picChg chg="add del mod">
          <ac:chgData name="Diego Diniz Ribeiro" userId="e8ad99adad546f85" providerId="LiveId" clId="{B0C1FACE-6D81-4D03-947C-1E53D921BFC0}" dt="2022-12-04T18:46:30.330" v="3402" actId="478"/>
          <ac:picMkLst>
            <pc:docMk/>
            <pc:sldMk cId="1579456711" sldId="467"/>
            <ac:picMk id="8" creationId="{52D9BAC7-5B23-2043-21A6-E39448F47184}"/>
          </ac:picMkLst>
        </pc:picChg>
        <pc:picChg chg="add mod">
          <ac:chgData name="Diego Diniz Ribeiro" userId="e8ad99adad546f85" providerId="LiveId" clId="{B0C1FACE-6D81-4D03-947C-1E53D921BFC0}" dt="2022-12-04T18:58:43.323" v="3585" actId="14100"/>
          <ac:picMkLst>
            <pc:docMk/>
            <pc:sldMk cId="1579456711" sldId="467"/>
            <ac:picMk id="9" creationId="{EF6CE2A5-34E9-D6B9-803F-75B7BDC14F35}"/>
          </ac:picMkLst>
        </pc:picChg>
        <pc:picChg chg="add mod">
          <ac:chgData name="Diego Diniz Ribeiro" userId="e8ad99adad546f85" providerId="LiveId" clId="{B0C1FACE-6D81-4D03-947C-1E53D921BFC0}" dt="2022-12-04T18:59:12.807" v="3588" actId="14100"/>
          <ac:picMkLst>
            <pc:docMk/>
            <pc:sldMk cId="1579456711" sldId="467"/>
            <ac:picMk id="10" creationId="{A79E9A89-F39F-C939-A08F-DC99C8372834}"/>
          </ac:picMkLst>
        </pc:picChg>
        <pc:picChg chg="add mod">
          <ac:chgData name="Diego Diniz Ribeiro" userId="e8ad99adad546f85" providerId="LiveId" clId="{B0C1FACE-6D81-4D03-947C-1E53D921BFC0}" dt="2022-12-04T18:59:18.030" v="3591" actId="14100"/>
          <ac:picMkLst>
            <pc:docMk/>
            <pc:sldMk cId="1579456711" sldId="467"/>
            <ac:picMk id="11" creationId="{9ABC9113-D0FC-3F47-ABCA-AD39B3272563}"/>
          </ac:picMkLst>
        </pc:picChg>
        <pc:picChg chg="add mod">
          <ac:chgData name="Diego Diniz Ribeiro" userId="e8ad99adad546f85" providerId="LiveId" clId="{B0C1FACE-6D81-4D03-947C-1E53D921BFC0}" dt="2022-12-04T18:58:55.659" v="3587" actId="14100"/>
          <ac:picMkLst>
            <pc:docMk/>
            <pc:sldMk cId="1579456711" sldId="467"/>
            <ac:picMk id="12" creationId="{C58D95DD-CE01-0BC3-440D-7FAB247F1A56}"/>
          </ac:picMkLst>
        </pc:picChg>
        <pc:picChg chg="add mod">
          <ac:chgData name="Diego Diniz Ribeiro" userId="e8ad99adad546f85" providerId="LiveId" clId="{B0C1FACE-6D81-4D03-947C-1E53D921BFC0}" dt="2022-12-04T18:59:23.847" v="3593" actId="14100"/>
          <ac:picMkLst>
            <pc:docMk/>
            <pc:sldMk cId="1579456711" sldId="467"/>
            <ac:picMk id="13" creationId="{5D9DC376-B30C-FCB5-3C8B-238D92D6C348}"/>
          </ac:picMkLst>
        </pc:picChg>
      </pc:sldChg>
      <pc:sldChg chg="add">
        <pc:chgData name="Diego Diniz Ribeiro" userId="e8ad99adad546f85" providerId="LiveId" clId="{B0C1FACE-6D81-4D03-947C-1E53D921BFC0}" dt="2022-12-04T18:46:25.978" v="3401" actId="2890"/>
        <pc:sldMkLst>
          <pc:docMk/>
          <pc:sldMk cId="1202121350" sldId="4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B5E9E-5012-0EE1-2798-4673F9DFB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rgbClr val="0B233F">
              <a:alpha val="76000"/>
            </a:srgbClr>
          </a:solidFill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633A5C-2ED7-F24E-B940-CDE0C455A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CA8E0A-BBBE-ED7D-2ABA-D3E5EF12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04/12/2022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92F5CA-113D-7460-F203-A165BB282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D67A33-DD1A-7DFD-A633-733E634A9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7386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AAA2B-5609-DC53-3642-B0E14B058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FB11D44-EF41-D28E-3F68-F0F062CF1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AB3CD6-B193-ACC4-17DD-1A836E97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04/12/2022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E77051-19EF-ED79-A8AE-607566949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7F2141-BDED-10B7-640B-022DDE8D4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44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3A0E7A-4631-D669-596D-C05B419AC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C8EE6E0-92FB-E524-2C7D-10DAB64A5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C3E123-2EC7-60C3-4A73-A24549BB1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04/12/2022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C4B891-71B0-29EA-8FEA-D3EE7FE88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72E7FC-E601-9455-8A09-9325FF285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132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8699C6-6167-B96D-F3D1-E2D9F5DC8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551148-3B9E-2584-F9B3-135A7F3D5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95C0E7-FF09-72EB-4332-D1E0696D1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04/12/2022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2A6B57-AA43-4631-95E9-FB032EF43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F32F89-74CA-CE09-5F5E-6CB29B300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202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C8F116-B2BC-A486-0906-778006F79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A2DE913-D2E5-F52F-845B-95FC8513B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284E4B-2476-CE2C-5D5B-52770AB75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04/12/2022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E8FECE-A252-D22F-B9AB-2CE7F0454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C55A3C-28BE-F91F-5D4F-9EF769A45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8430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98283A-799D-3223-274E-990E93374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FEF5CC-E4D5-A79A-3435-837AEE2B38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1B75CC1-321C-46F2-D1B8-2F31DD1EF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88104CB-EEFA-FB6F-1D8F-63FF2F93D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04/12/2022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150189-76E6-804A-A58D-17C3A5F4E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242C353-D14E-B424-AD59-919347BD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948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E56F9-70ED-764B-A60E-7CD502AF5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7001727-529D-7DD8-EF63-1CBF92949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E869AC5-8F8A-5BE4-459E-CD26B47A2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D0BBFE8-D50B-F5E5-380F-26FA4FEC8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30F9F57-9CB9-3ED1-75ED-05B2327C48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8E6E5DF-B7CA-BB69-409D-3F9962E7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04/12/2022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0AE13A9-0CBA-EB1C-C4D3-BD14ECD31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5FE3474-0686-8F78-335B-E66B54532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3002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118340-868C-2C34-0C49-BF0993DD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9CFE7F4-8F6C-7C93-EA5D-65700B57F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04/12/2022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F3D936A-693B-5491-0B53-45ACE1DF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3A97424-DA7A-57F0-439E-D66424AD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371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D399CD9-0248-BD48-19E3-DBFD5B923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04/12/2022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6D5284F-E431-EC75-38EA-6E90314A5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D9E294A-FF84-7728-64A4-82287D146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24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5F9F54-0B1E-07C2-42C6-0A796A202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FD64FB-F5EF-7FBF-2DD0-AEBEB8D61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7D8ED09-AA1E-267C-629B-5653A4488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8D459DF-CF82-39F2-9F2C-10B19463C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04/12/2022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0C91952-D97B-6D3C-6F0D-CE7DB9B3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F90E08B-F15B-8D83-1BA8-D0AB35A7D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9005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CE4DD7-F45D-0CCC-9C1A-2B5BB6C5B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246B81C-79D7-92D4-8BFD-91811F9D76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524B409-3477-CDFF-0D71-CC6CD7481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21D01DA-BCB4-0F14-8F03-9CECA7EC4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04/12/2022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50989F1-9D25-73D7-28CC-34B35F9A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A3EF11E-E18C-0021-4BFD-5C66863D6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479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45E10AE-DE31-7BFB-3D98-6E0E01A10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9F0DD0-A071-F5B8-70EA-4D5B0039F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0B233F">
              <a:alpha val="83000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0B94AE-054E-E6E3-B08D-3C524D9E7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3086A-F014-46A4-8149-43AF3A34B26F}" type="datetimeFigureOut">
              <a:rPr lang="pt-BR" smtClean="0"/>
              <a:t>04/12/2022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42742E-872B-CD29-F097-B8FB9626B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42C15F-A720-A04D-F684-267B334B6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070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D0A48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77351"/>
            <a:ext cx="9144000" cy="2131587"/>
          </a:xfrm>
        </p:spPr>
        <p:txBody>
          <a:bodyPr>
            <a:normAutofit/>
          </a:bodyPr>
          <a:lstStyle/>
          <a:p>
            <a:r>
              <a:rPr lang="pt-BR" sz="4800" b="0" i="0" dirty="0">
                <a:solidFill>
                  <a:srgbClr val="DBAC84"/>
                </a:solidFill>
                <a:effectLst/>
                <a:latin typeface="Roboto" panose="02000000000000000000" pitchFamily="2" charset="0"/>
              </a:rPr>
              <a:t>Limitações infra(i)legais ao voto de desempate em favor do sujeito passivo no CARF</a:t>
            </a:r>
            <a:r>
              <a:rPr lang="pt-BR" sz="4800" dirty="0"/>
              <a:t>	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2CE946-027A-C608-966E-4102197DA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94407"/>
            <a:ext cx="9144000" cy="1655762"/>
          </a:xfrm>
        </p:spPr>
        <p:txBody>
          <a:bodyPr>
            <a:normAutofit/>
          </a:bodyPr>
          <a:lstStyle/>
          <a:p>
            <a:r>
              <a:rPr lang="pt-BR" sz="3600" b="1" i="1" dirty="0"/>
              <a:t>Diego Diniz Ribeiro</a:t>
            </a:r>
          </a:p>
          <a:p>
            <a:r>
              <a:rPr lang="pt-BR" sz="3600" b="1" i="1" dirty="0"/>
              <a:t>Mestre pela PUC/SP</a:t>
            </a:r>
          </a:p>
        </p:txBody>
      </p:sp>
    </p:spTree>
    <p:extLst>
      <p:ext uri="{BB962C8B-B14F-4D97-AF65-F5344CB8AC3E}">
        <p14:creationId xmlns:p14="http://schemas.microsoft.com/office/powerpoint/2010/main" val="262904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9555CA-BB7E-8906-48C2-F21BEDE9F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b="1" i="0" dirty="0">
                <a:solidFill>
                  <a:srgbClr val="DBAC84"/>
                </a:solidFill>
                <a:effectLst/>
                <a:latin typeface="Roboto" panose="02000000000000000000" pitchFamily="2" charset="0"/>
              </a:rPr>
              <a:t>Limitações infra(i)legais ao voto de desempate no CARF</a:t>
            </a:r>
            <a:endParaRPr lang="pt-BR" sz="32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B9EB24-79C0-6ED0-160B-C0A7079F2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4026" y="1782088"/>
            <a:ext cx="6376301" cy="4286203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3600" b="1" dirty="0"/>
              <a:t>em razão de remissões legislativas de outras normas ao </a:t>
            </a:r>
            <a:r>
              <a:rPr lang="pt-BR" sz="3600" b="1" u="sng" dirty="0"/>
              <a:t>rito </a:t>
            </a:r>
            <a:r>
              <a:rPr lang="pt-BR" sz="3600" b="1" dirty="0"/>
              <a:t>do Decreto n. 70.235/72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endParaRPr lang="pt-BR" sz="400" i="1" dirty="0"/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sz="2900" i="1" dirty="0"/>
              <a:t>(i)</a:t>
            </a:r>
            <a:r>
              <a:rPr lang="pt-BR" sz="2900" dirty="0"/>
              <a:t> multas decorrentes infrações administrativas ao controle de importações (art. 3º, II da Lei n. 6.562/78 ); </a:t>
            </a:r>
            <a:r>
              <a:rPr lang="pt-BR" sz="2900" i="1" dirty="0"/>
              <a:t>(</a:t>
            </a:r>
            <a:r>
              <a:rPr lang="pt-BR" sz="2900" i="1" dirty="0" err="1"/>
              <a:t>ii</a:t>
            </a:r>
            <a:r>
              <a:rPr lang="pt-BR" sz="2900" i="1" dirty="0"/>
              <a:t>)</a:t>
            </a:r>
            <a:r>
              <a:rPr lang="pt-BR" sz="2900" dirty="0"/>
              <a:t> multas decorrentes de infrações aduaneiras que configuram dano ao Erário (art. 23, §3º do Decreto-lei n. 1.455/76);  </a:t>
            </a:r>
            <a:r>
              <a:rPr lang="pt-BR" sz="2900" i="1" dirty="0"/>
              <a:t>(</a:t>
            </a:r>
            <a:r>
              <a:rPr lang="pt-BR" sz="2900" i="1" dirty="0" err="1"/>
              <a:t>iii</a:t>
            </a:r>
            <a:r>
              <a:rPr lang="pt-BR" sz="2900" i="1" dirty="0"/>
              <a:t>)</a:t>
            </a:r>
            <a:r>
              <a:rPr lang="pt-BR" sz="2900" dirty="0"/>
              <a:t> não homologação de pedido de compensação (art. 74, §11, da Lei n. 9.430/96; </a:t>
            </a:r>
            <a:r>
              <a:rPr lang="pt-BR" sz="2900" i="1" dirty="0"/>
              <a:t>(</a:t>
            </a:r>
            <a:r>
              <a:rPr lang="pt-BR" sz="2900" i="1" dirty="0" err="1"/>
              <a:t>iv</a:t>
            </a:r>
            <a:r>
              <a:rPr lang="pt-BR" sz="2900" i="1" dirty="0"/>
              <a:t>)</a:t>
            </a:r>
            <a:r>
              <a:rPr lang="pt-BR" sz="2900" dirty="0"/>
              <a:t> aplicação de direitos </a:t>
            </a:r>
            <a:r>
              <a:rPr lang="pt-BR" sz="2900" i="1" dirty="0"/>
              <a:t>antidumping</a:t>
            </a:r>
            <a:r>
              <a:rPr lang="pt-BR" sz="2900" dirty="0"/>
              <a:t> ou de direitos compensatórios (art. 7º, §5º, da Lei n. 9.019/1995); </a:t>
            </a:r>
            <a:r>
              <a:rPr lang="pt-BR" sz="2900" i="1" dirty="0"/>
              <a:t>(v)</a:t>
            </a:r>
            <a:r>
              <a:rPr lang="pt-BR" sz="2900" dirty="0"/>
              <a:t> suspensão de imunidade (art. 32, §7º, da Lei n. 9.430/96); </a:t>
            </a:r>
            <a:r>
              <a:rPr lang="pt-BR" sz="2900" i="1" dirty="0"/>
              <a:t>(vi) </a:t>
            </a:r>
            <a:r>
              <a:rPr lang="pt-BR" sz="2900" dirty="0"/>
              <a:t>indeferimento de opção pelo SIMPLES Federal (art. 8º, §6º, da Lei n. 9.317/95); </a:t>
            </a:r>
            <a:r>
              <a:rPr lang="pt-BR" sz="2900" i="1" dirty="0"/>
              <a:t>(</a:t>
            </a:r>
            <a:r>
              <a:rPr lang="pt-BR" sz="2900" i="1" dirty="0" err="1"/>
              <a:t>vii</a:t>
            </a:r>
            <a:r>
              <a:rPr lang="pt-BR" sz="2900" i="1" dirty="0"/>
              <a:t>)</a:t>
            </a:r>
            <a:r>
              <a:rPr lang="pt-BR" sz="2900" dirty="0"/>
              <a:t> exclusão do SIMPLES nacional (art. 39 da LC n. 123/2003). </a:t>
            </a:r>
          </a:p>
        </p:txBody>
      </p:sp>
      <p:pic>
        <p:nvPicPr>
          <p:cNvPr id="1026" name="Picture 2" descr="Ver a imagem de origem">
            <a:extLst>
              <a:ext uri="{FF2B5EF4-FFF2-40B4-BE49-F238E27FC236}">
                <a16:creationId xmlns:a16="http://schemas.microsoft.com/office/drawing/2014/main" id="{31E04660-D1A9-F799-2210-DAD8818D2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782088"/>
            <a:ext cx="4755827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5514B34-AA27-8F65-9B07-E6A1E543AE59}"/>
              </a:ext>
            </a:extLst>
          </p:cNvPr>
          <p:cNvSpPr txBox="1"/>
          <p:nvPr/>
        </p:nvSpPr>
        <p:spPr>
          <a:xfrm>
            <a:off x="807281" y="4484192"/>
            <a:ext cx="478674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b="1" dirty="0">
                <a:solidFill>
                  <a:schemeClr val="bg1"/>
                </a:solidFill>
              </a:rPr>
              <a:t>Então por que outros tipos de litígios no âmbito administrativo são regulados pelo Decreto n. 70.235/72?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267CB0E-C4C5-251A-B92B-28B5E5D1C501}"/>
              </a:ext>
            </a:extLst>
          </p:cNvPr>
          <p:cNvSpPr/>
          <p:nvPr/>
        </p:nvSpPr>
        <p:spPr>
          <a:xfrm>
            <a:off x="2452255" y="2535382"/>
            <a:ext cx="6664036" cy="246610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i="1" dirty="0">
                <a:effectLst/>
                <a:ea typeface="Times New Roman" panose="02020603050405020304" pitchFamily="18" charset="0"/>
              </a:rPr>
              <a:t>são lides cujo processo</a:t>
            </a:r>
            <a:r>
              <a:rPr lang="pt-BR" sz="2400" dirty="0">
                <a:effectLst/>
                <a:ea typeface="Times New Roman" panose="02020603050405020304" pitchFamily="18" charset="0"/>
              </a:rPr>
              <a:t> </a:t>
            </a:r>
            <a:r>
              <a:rPr lang="pt-BR" sz="2400" b="1" i="1" dirty="0">
                <a:effectLst/>
                <a:ea typeface="Times New Roman" panose="02020603050405020304" pitchFamily="18" charset="0"/>
              </a:rPr>
              <a:t>obedece ao rito do Decreto, mas não são regulados diretamente por ele, e sim </a:t>
            </a:r>
            <a:r>
              <a:rPr lang="pt-BR" sz="2400" b="1" i="1" u="sng" dirty="0">
                <a:effectLst/>
                <a:ea typeface="Times New Roman" panose="02020603050405020304" pitchFamily="18" charset="0"/>
              </a:rPr>
              <a:t>reflexamente</a:t>
            </a:r>
            <a:r>
              <a:rPr lang="pt-BR" sz="2400" b="1" i="1" dirty="0">
                <a:effectLst/>
                <a:ea typeface="Times New Roman" panose="02020603050405020304" pitchFamily="18" charset="0"/>
              </a:rPr>
              <a:t>, por força de remissão legal dinâmica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36779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9555CA-BB7E-8906-48C2-F21BEDE9F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b="1" i="0" dirty="0">
                <a:solidFill>
                  <a:srgbClr val="DBAC84"/>
                </a:solidFill>
                <a:effectLst/>
                <a:latin typeface="Roboto" panose="02000000000000000000" pitchFamily="2" charset="0"/>
              </a:rPr>
              <a:t>Limitações infra(i)legais ao voto de desempate no CARF</a:t>
            </a:r>
            <a:endParaRPr lang="pt-BR" sz="32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B9EB24-79C0-6ED0-160B-C0A7079F2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78193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3000" b="1" dirty="0"/>
              <a:t>Remissões legislativas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sz="2800" i="1" dirty="0"/>
              <a:t>estáticas </a:t>
            </a:r>
            <a:r>
              <a:rPr lang="pt-BR" sz="2800" dirty="0"/>
              <a:t>(exceção)</a:t>
            </a:r>
            <a:endParaRPr lang="pt-BR" sz="2800" i="1" dirty="0"/>
          </a:p>
          <a:p>
            <a:pPr lvl="2" algn="just">
              <a:lnSpc>
                <a:spcPct val="150000"/>
              </a:lnSpc>
              <a:spcBef>
                <a:spcPts val="0"/>
              </a:spcBef>
            </a:pPr>
            <a:r>
              <a:rPr lang="pt-BR" sz="2600" dirty="0"/>
              <a:t>norma de remissão (N1) faz referência à norma objeto da remissão (N2 – Decreto 70.235/72) com a sua redação vigente </a:t>
            </a:r>
            <a:r>
              <a:rPr lang="pt-BR" sz="2600" b="1" u="sng" dirty="0">
                <a:highlight>
                  <a:srgbClr val="FF0000"/>
                </a:highlight>
              </a:rPr>
              <a:t>no instante em passou a vigorar N1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sz="2800" i="1" dirty="0"/>
              <a:t>dinâmicas </a:t>
            </a:r>
            <a:r>
              <a:rPr lang="pt-BR" sz="2800" dirty="0"/>
              <a:t>(regra)</a:t>
            </a:r>
            <a:endParaRPr lang="pt-BR" sz="2800" i="1" dirty="0"/>
          </a:p>
          <a:p>
            <a:pPr lvl="2" algn="just">
              <a:lnSpc>
                <a:spcPct val="150000"/>
              </a:lnSpc>
              <a:spcBef>
                <a:spcPts val="0"/>
              </a:spcBef>
            </a:pPr>
            <a:r>
              <a:rPr lang="pt-BR" sz="2600" dirty="0"/>
              <a:t>norma de remissão (N1) faz referência à norma objeto da remissão (N2 – Decreto 70.235/72) com a sua redação vigente </a:t>
            </a:r>
            <a:r>
              <a:rPr lang="pt-BR" sz="2600" b="1" u="sng" dirty="0">
                <a:highlight>
                  <a:srgbClr val="FF0000"/>
                </a:highlight>
              </a:rPr>
              <a:t>no instante da realização em concreto de N1</a:t>
            </a:r>
          </a:p>
        </p:txBody>
      </p:sp>
    </p:spTree>
    <p:extLst>
      <p:ext uri="{BB962C8B-B14F-4D97-AF65-F5344CB8AC3E}">
        <p14:creationId xmlns:p14="http://schemas.microsoft.com/office/powerpoint/2010/main" val="3525605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9555CA-BB7E-8906-48C2-F21BEDE9F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b="1" i="0" dirty="0">
                <a:solidFill>
                  <a:srgbClr val="DBAC84"/>
                </a:solidFill>
                <a:effectLst/>
                <a:latin typeface="Roboto" panose="02000000000000000000" pitchFamily="2" charset="0"/>
              </a:rPr>
              <a:t>Limitações infra(i)legais ao voto de desempate no CARF</a:t>
            </a:r>
            <a:endParaRPr lang="pt-BR" sz="32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B9EB24-79C0-6ED0-160B-C0A7079F2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7819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b="1" dirty="0"/>
              <a:t>Portaria ME n. 260/2020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sz="2600" i="1" dirty="0"/>
              <a:t>Conclusões</a:t>
            </a:r>
          </a:p>
          <a:p>
            <a:pPr lvl="2"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/>
              <a:t>cria uma restrição não existente nas normas de remissão que tomam  o Decreto n. 70.235/72 como objeto de remissão</a:t>
            </a:r>
          </a:p>
          <a:p>
            <a:pPr lvl="2"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/>
              <a:t>ignora que o legislador acertadamente se referiu ao Decreto 70.235/72 empregando os termos utilizados por aquele diploma normativo, circunscrito ao seu objeto de incidência (“</a:t>
            </a:r>
            <a:r>
              <a:rPr lang="pt-BR" sz="2400" i="1" dirty="0"/>
              <a:t>processos de determinação e exigência de crédito tributário federal</a:t>
            </a:r>
            <a:r>
              <a:rPr lang="pt-BR" sz="2400" dirty="0"/>
              <a:t>”)</a:t>
            </a:r>
          </a:p>
        </p:txBody>
      </p:sp>
    </p:spTree>
    <p:extLst>
      <p:ext uri="{BB962C8B-B14F-4D97-AF65-F5344CB8AC3E}">
        <p14:creationId xmlns:p14="http://schemas.microsoft.com/office/powerpoint/2010/main" val="2934897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9555CA-BB7E-8906-48C2-F21BEDE9F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b="1" i="0" dirty="0">
                <a:solidFill>
                  <a:srgbClr val="DBAC84"/>
                </a:solidFill>
                <a:effectLst/>
                <a:latin typeface="Roboto" panose="02000000000000000000" pitchFamily="2" charset="0"/>
              </a:rPr>
              <a:t>Limitações infra(i)legais ao voto de desempate no CARF</a:t>
            </a:r>
            <a:endParaRPr lang="pt-BR" sz="32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B9EB24-79C0-6ED0-160B-C0A7079F2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78193"/>
          </a:xfrm>
        </p:spPr>
        <p:txBody>
          <a:bodyPr>
            <a:normAutofit fontScale="92500"/>
          </a:bodyPr>
          <a:lstStyle/>
          <a:p>
            <a:pPr algn="just">
              <a:lnSpc>
                <a:spcPct val="140000"/>
              </a:lnSpc>
              <a:spcBef>
                <a:spcPts val="0"/>
              </a:spcBef>
            </a:pPr>
            <a:r>
              <a:rPr lang="pt-BR" b="1" dirty="0"/>
              <a:t>Portaria ME n. 260/2020</a:t>
            </a:r>
          </a:p>
          <a:p>
            <a:pPr lvl="1" algn="just">
              <a:lnSpc>
                <a:spcPct val="140000"/>
              </a:lnSpc>
              <a:spcBef>
                <a:spcPts val="0"/>
              </a:spcBef>
            </a:pPr>
            <a:r>
              <a:rPr lang="pt-BR" sz="2600" i="1" dirty="0"/>
              <a:t>Conclusões</a:t>
            </a:r>
          </a:p>
          <a:p>
            <a:pPr lvl="2" algn="just">
              <a:lnSpc>
                <a:spcPct val="140000"/>
              </a:lnSpc>
              <a:spcBef>
                <a:spcPts val="0"/>
              </a:spcBef>
            </a:pPr>
            <a:r>
              <a:rPr lang="pt-BR" sz="2400" dirty="0"/>
              <a:t>cria uma restrição indevida quanto à sua retroatividade</a:t>
            </a:r>
          </a:p>
          <a:p>
            <a:pPr lvl="3" algn="just">
              <a:lnSpc>
                <a:spcPct val="140000"/>
              </a:lnSpc>
              <a:spcBef>
                <a:spcPts val="0"/>
              </a:spcBef>
            </a:pPr>
            <a:r>
              <a:rPr lang="pt-BR" sz="2300" dirty="0"/>
              <a:t>art. 19-E é norma de natureza híbrida </a:t>
            </a:r>
          </a:p>
          <a:p>
            <a:pPr lvl="4" algn="just">
              <a:lnSpc>
                <a:spcPct val="140000"/>
              </a:lnSpc>
              <a:spcBef>
                <a:spcPts val="0"/>
              </a:spcBef>
            </a:pPr>
            <a:r>
              <a:rPr lang="pt-BR" sz="2200" u="sng" dirty="0"/>
              <a:t>processual</a:t>
            </a:r>
            <a:r>
              <a:rPr lang="pt-BR" sz="2200" dirty="0"/>
              <a:t> » solucionando o resultado de um julgamento no caso de empate</a:t>
            </a:r>
          </a:p>
          <a:p>
            <a:pPr lvl="5" algn="just">
              <a:lnSpc>
                <a:spcPct val="140000"/>
              </a:lnSpc>
              <a:spcBef>
                <a:spcPts val="0"/>
              </a:spcBef>
            </a:pPr>
            <a:r>
              <a:rPr lang="pt-BR" sz="2000" dirty="0">
                <a:solidFill>
                  <a:schemeClr val="bg1"/>
                </a:solidFill>
              </a:rPr>
              <a:t>sem retroatividade</a:t>
            </a:r>
          </a:p>
          <a:p>
            <a:pPr lvl="4" algn="just">
              <a:lnSpc>
                <a:spcPct val="140000"/>
              </a:lnSpc>
              <a:spcBef>
                <a:spcPts val="0"/>
              </a:spcBef>
            </a:pPr>
            <a:r>
              <a:rPr lang="pt-BR" sz="2200" u="sng" dirty="0"/>
              <a:t>material</a:t>
            </a:r>
            <a:r>
              <a:rPr lang="pt-BR" sz="2200" dirty="0"/>
              <a:t> » condição de exequibilidade ou não de uma norma sancionadora</a:t>
            </a:r>
          </a:p>
          <a:p>
            <a:pPr lvl="5" algn="just">
              <a:lnSpc>
                <a:spcPct val="140000"/>
              </a:lnSpc>
              <a:spcBef>
                <a:spcPts val="0"/>
              </a:spcBef>
            </a:pPr>
            <a:r>
              <a:rPr lang="pt-BR" sz="2000" dirty="0">
                <a:solidFill>
                  <a:schemeClr val="bg1"/>
                </a:solidFill>
              </a:rPr>
              <a:t>com retroatividade benéfica</a:t>
            </a:r>
          </a:p>
        </p:txBody>
      </p:sp>
    </p:spTree>
    <p:extLst>
      <p:ext uri="{BB962C8B-B14F-4D97-AF65-F5344CB8AC3E}">
        <p14:creationId xmlns:p14="http://schemas.microsoft.com/office/powerpoint/2010/main" val="2320475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9555CA-BB7E-8906-48C2-F21BEDE9F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b="1" i="0" dirty="0">
                <a:solidFill>
                  <a:srgbClr val="DBAC84"/>
                </a:solidFill>
                <a:effectLst/>
                <a:latin typeface="Roboto" panose="02000000000000000000" pitchFamily="2" charset="0"/>
              </a:rPr>
              <a:t>Limitações infra(i)legais ao voto de desempate no CARF</a:t>
            </a:r>
            <a:endParaRPr lang="pt-BR" sz="3200" b="1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F6CE2A5-34E9-D6B9-803F-75B7BDC14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88123"/>
            <a:ext cx="4911436" cy="500109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A79E9A89-F39F-C939-A08F-DC99C8372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1688123"/>
            <a:ext cx="5430982" cy="2998723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9ABC9113-D0FC-3F47-ABCA-AD39B32725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9476" y="4661635"/>
            <a:ext cx="5467508" cy="202757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C58D95DD-CE01-0BC3-440D-7FAB247F1A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0244" y="4661635"/>
            <a:ext cx="1209392" cy="1733046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5D9DC376-B30C-FCB5-3C8B-238D92D6C3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7294" y="4686846"/>
            <a:ext cx="1829689" cy="186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56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9555CA-BB7E-8906-48C2-F21BEDE9F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b="1" i="0" dirty="0">
                <a:solidFill>
                  <a:srgbClr val="DBAC84"/>
                </a:solidFill>
                <a:effectLst/>
                <a:latin typeface="Roboto" panose="02000000000000000000" pitchFamily="2" charset="0"/>
              </a:rPr>
              <a:t>Limitações infra(i)legais ao voto de desempate no CARF</a:t>
            </a:r>
            <a:endParaRPr lang="pt-BR" sz="3200" b="1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51B051E-773D-6D14-8BB3-5DE81639353A}"/>
              </a:ext>
            </a:extLst>
          </p:cNvPr>
          <p:cNvSpPr/>
          <p:nvPr/>
        </p:nvSpPr>
        <p:spPr>
          <a:xfrm>
            <a:off x="5889623" y="3075057"/>
            <a:ext cx="51867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MUITO OBRIGADO!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A094032-74A1-0A3E-02CC-476851181247}"/>
              </a:ext>
            </a:extLst>
          </p:cNvPr>
          <p:cNvSpPr/>
          <p:nvPr/>
        </p:nvSpPr>
        <p:spPr>
          <a:xfrm>
            <a:off x="5585790" y="4057792"/>
            <a:ext cx="5794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https://campsite.bio/diegodiniz</a:t>
            </a:r>
          </a:p>
        </p:txBody>
      </p:sp>
      <p:pic>
        <p:nvPicPr>
          <p:cNvPr id="8" name="Imagem 7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52D9BAC7-5B23-2043-21A6-E39448F47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47" y="1745672"/>
            <a:ext cx="4426226" cy="487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121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9555CA-BB7E-8906-48C2-F21BEDE9F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b="1" i="0" dirty="0">
                <a:solidFill>
                  <a:srgbClr val="DBAC84"/>
                </a:solidFill>
                <a:effectLst/>
                <a:latin typeface="Roboto" panose="02000000000000000000" pitchFamily="2" charset="0"/>
              </a:rPr>
              <a:t>Limitações infra(i)legais ao voto de desempate no CARF</a:t>
            </a:r>
            <a:endParaRPr lang="pt-BR" sz="32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B9EB24-79C0-6ED0-160B-C0A7079F2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7819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3000" b="1" dirty="0"/>
              <a:t>Contexto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sz="2800" dirty="0"/>
              <a:t>até o advento da MP n. 899/2019</a:t>
            </a:r>
          </a:p>
          <a:p>
            <a:pPr lvl="2" algn="just">
              <a:lnSpc>
                <a:spcPct val="150000"/>
              </a:lnSpc>
              <a:spcBef>
                <a:spcPts val="0"/>
              </a:spcBef>
            </a:pPr>
            <a:r>
              <a:rPr lang="pt-BR" sz="2600" dirty="0"/>
              <a:t>art. 25, § 9º do Decreto n. 70.235/72 » VQ do presidente de Turma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sz="2800" dirty="0"/>
              <a:t>após o advento da MP n. 899/2019</a:t>
            </a:r>
          </a:p>
          <a:p>
            <a:pPr lvl="2" algn="just">
              <a:lnSpc>
                <a:spcPct val="150000"/>
              </a:lnSpc>
              <a:spcBef>
                <a:spcPts val="0"/>
              </a:spcBef>
            </a:pPr>
            <a:r>
              <a:rPr lang="pt-BR" sz="2600" dirty="0"/>
              <a:t>art. 19-E da Lei n. 10.522/02</a:t>
            </a:r>
          </a:p>
          <a:p>
            <a:pPr lvl="3"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/>
              <a:t>desempate é obrigatoriamente a favor do contribuinte</a:t>
            </a:r>
          </a:p>
        </p:txBody>
      </p:sp>
    </p:spTree>
    <p:extLst>
      <p:ext uri="{BB962C8B-B14F-4D97-AF65-F5344CB8AC3E}">
        <p14:creationId xmlns:p14="http://schemas.microsoft.com/office/powerpoint/2010/main" val="3576305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9555CA-BB7E-8906-48C2-F21BEDE9F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852341"/>
          </a:xfrm>
        </p:spPr>
        <p:txBody>
          <a:bodyPr>
            <a:normAutofit/>
          </a:bodyPr>
          <a:lstStyle/>
          <a:p>
            <a:pPr algn="ctr"/>
            <a:r>
              <a:rPr lang="pt-BR" sz="3200" b="1" i="0" dirty="0">
                <a:solidFill>
                  <a:srgbClr val="DBAC84"/>
                </a:solidFill>
                <a:effectLst/>
                <a:latin typeface="Roboto" panose="02000000000000000000" pitchFamily="2" charset="0"/>
              </a:rPr>
              <a:t>Limitações infra(i)legais ao voto de desempate no CARF</a:t>
            </a:r>
            <a:endParaRPr lang="pt-BR" sz="3200" b="1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0167AE6-3C15-F61F-04A3-4E18D902E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904" y="1350498"/>
            <a:ext cx="5542672" cy="531758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E453A86-3AAF-6434-2ACF-406C998DD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0825" y="5331656"/>
            <a:ext cx="1805352" cy="132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38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9555CA-BB7E-8906-48C2-F21BEDE9F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b="1" i="0" dirty="0">
                <a:solidFill>
                  <a:srgbClr val="DBAC84"/>
                </a:solidFill>
                <a:effectLst/>
                <a:latin typeface="Roboto" panose="02000000000000000000" pitchFamily="2" charset="0"/>
              </a:rPr>
              <a:t>Limitações infra(i)legais ao voto de desempate no CARF</a:t>
            </a:r>
            <a:endParaRPr lang="pt-BR" sz="32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B9EB24-79C0-6ED0-160B-C0A7079F2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7819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3000" b="1" dirty="0"/>
              <a:t>Contexto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sz="2800" dirty="0"/>
              <a:t>art. 19-E da Lei n. 10.522/02</a:t>
            </a:r>
          </a:p>
          <a:p>
            <a:pPr lvl="2" algn="just">
              <a:lnSpc>
                <a:spcPct val="150000"/>
              </a:lnSpc>
              <a:spcBef>
                <a:spcPts val="0"/>
              </a:spcBef>
            </a:pPr>
            <a:r>
              <a:rPr lang="pt-BR" sz="2600" dirty="0" err="1"/>
              <a:t>ADI’s</a:t>
            </a:r>
            <a:r>
              <a:rPr lang="pt-BR" sz="2600" dirty="0"/>
              <a:t> </a:t>
            </a:r>
            <a:r>
              <a:rPr lang="pt-BR" sz="2600" dirty="0" err="1"/>
              <a:t>n.s</a:t>
            </a:r>
            <a:r>
              <a:rPr lang="pt-BR" sz="2600" dirty="0"/>
              <a:t> 6399, 6403 e 6415</a:t>
            </a:r>
          </a:p>
          <a:p>
            <a:pPr lvl="3"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/>
              <a:t>vício no procedimento legislativo da emenda aglutinativa</a:t>
            </a:r>
          </a:p>
          <a:p>
            <a:pPr lvl="3"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/>
              <a:t>“contrabando legislativo”</a:t>
            </a:r>
          </a:p>
          <a:p>
            <a:pPr lvl="3"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/>
              <a:t>conflito com a presunção de validade dos atos administrativos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9227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BF50158C-B33F-4415-940A-17B496B4F397}"/>
              </a:ext>
            </a:extLst>
          </p:cNvPr>
          <p:cNvSpPr/>
          <p:nvPr/>
        </p:nvSpPr>
        <p:spPr>
          <a:xfrm>
            <a:off x="0" y="6136226"/>
            <a:ext cx="12192000" cy="721775"/>
          </a:xfrm>
          <a:prstGeom prst="rect">
            <a:avLst/>
          </a:prstGeom>
          <a:solidFill>
            <a:schemeClr val="tx1">
              <a:lumMod val="75000"/>
              <a:lumOff val="2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73C5114-4B4A-4F45-9D6D-385D9842A7C4}"/>
              </a:ext>
            </a:extLst>
          </p:cNvPr>
          <p:cNvSpPr/>
          <p:nvPr/>
        </p:nvSpPr>
        <p:spPr>
          <a:xfrm>
            <a:off x="859829" y="1906079"/>
            <a:ext cx="10758196" cy="4727984"/>
          </a:xfrm>
          <a:prstGeom prst="rect">
            <a:avLst/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E7556EB-F06C-48D8-B208-17FEA31F5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5188" y="1321251"/>
            <a:ext cx="7845770" cy="540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2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595959"/>
                </a:solidFill>
                <a:latin typeface="Rockwell" panose="02060603020205020403" pitchFamily="18" charset="0"/>
              </a:defRPr>
            </a:lvl1pPr>
            <a:lvl2pPr marL="742950" indent="-285750">
              <a:spcBef>
                <a:spcPts val="600"/>
              </a:spcBef>
              <a:buClr>
                <a:srgbClr val="EBEBEB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595959"/>
                </a:solidFill>
                <a:latin typeface="Rockwell" panose="02060603020205020403" pitchFamily="18" charset="0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rgbClr val="595959"/>
                </a:solidFill>
                <a:latin typeface="Rockwell" panose="02060603020205020403" pitchFamily="18" charset="0"/>
              </a:defRPr>
            </a:lvl3pPr>
            <a:lvl4pPr marL="1600200" indent="-228600">
              <a:spcBef>
                <a:spcPts val="600"/>
              </a:spcBef>
              <a:buClr>
                <a:srgbClr val="EBEBEB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595959"/>
                </a:solidFill>
                <a:latin typeface="Rockwell" panose="02060603020205020403" pitchFamily="18" charset="0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595959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595959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595959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595959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595959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3600" b="1" i="0" dirty="0">
                <a:solidFill>
                  <a:srgbClr val="DBAC84"/>
                </a:solidFill>
                <a:effectLst/>
                <a:latin typeface="Roboto" panose="02000000000000000000" pitchFamily="2" charset="0"/>
              </a:rPr>
              <a:t>Limitações infra(i)legais ao voto de desempate no CARF</a:t>
            </a:r>
            <a:endParaRPr lang="pt-BR" altLang="pt-BR" sz="35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Picture 2" descr="Marco Aurélio Mello – Wikipédia, a enciclopédia livre">
            <a:extLst>
              <a:ext uri="{FF2B5EF4-FFF2-40B4-BE49-F238E27FC236}">
                <a16:creationId xmlns:a16="http://schemas.microsoft.com/office/drawing/2014/main" id="{189C320F-7087-4890-9C5B-72B8D1F7D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10" y="1913624"/>
            <a:ext cx="2371818" cy="196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6CEF9AF2-DB3E-4C0B-97E9-76605627D49F}"/>
              </a:ext>
            </a:extLst>
          </p:cNvPr>
          <p:cNvSpPr/>
          <p:nvPr/>
        </p:nvSpPr>
        <p:spPr>
          <a:xfrm>
            <a:off x="4131477" y="1977258"/>
            <a:ext cx="6820892" cy="12121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000" dirty="0">
                <a:solidFill>
                  <a:schemeClr val="bg1"/>
                </a:solidFill>
              </a:rPr>
              <a:t>Inconstitucionalidade por vício formal  » contrabando legislativo</a:t>
            </a:r>
          </a:p>
          <a:p>
            <a:pPr algn="just"/>
            <a:r>
              <a:rPr lang="pt-BR" sz="1350" dirty="0">
                <a:solidFill>
                  <a:schemeClr val="accent6">
                    <a:lumMod val="75000"/>
                  </a:schemeClr>
                </a:solidFill>
                <a:latin typeface="Sitka Subheading" panose="02000505000000020004" pitchFamily="2" charset="0"/>
              </a:rPr>
              <a:t> </a:t>
            </a:r>
            <a:r>
              <a:rPr lang="pt-BR" sz="1350" dirty="0">
                <a:solidFill>
                  <a:schemeClr val="accent6">
                    <a:lumMod val="75000"/>
                  </a:schemeClr>
                </a:solidFill>
              </a:rPr>
              <a:t>   </a:t>
            </a:r>
          </a:p>
        </p:txBody>
      </p:sp>
      <p:pic>
        <p:nvPicPr>
          <p:cNvPr id="17" name="Picture 6" descr="Barroso, o &amp;#39;grande líder&amp;#39; da oposição | Jovem Pan">
            <a:extLst>
              <a:ext uri="{FF2B5EF4-FFF2-40B4-BE49-F238E27FC236}">
                <a16:creationId xmlns:a16="http://schemas.microsoft.com/office/drawing/2014/main" id="{AB51C905-F842-40FA-98E0-0A68ADAB1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10" y="4087644"/>
            <a:ext cx="2371818" cy="223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43AED96D-651F-4C44-93B1-0BC480F39E15}"/>
              </a:ext>
            </a:extLst>
          </p:cNvPr>
          <p:cNvSpPr/>
          <p:nvPr/>
        </p:nvSpPr>
        <p:spPr>
          <a:xfrm>
            <a:off x="4167256" y="4132798"/>
            <a:ext cx="6785113" cy="222533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i="1" dirty="0">
                <a:solidFill>
                  <a:schemeClr val="bg1"/>
                </a:solidFill>
              </a:rPr>
              <a:t>5. </a:t>
            </a:r>
            <a:r>
              <a:rPr lang="pt-BR" sz="1600" b="1" i="1" dirty="0">
                <a:solidFill>
                  <a:srgbClr val="FFFF00"/>
                </a:solidFill>
              </a:rPr>
              <a:t>Possibilidade de a Fazenda ajuizar ação em caso de empate</a:t>
            </a:r>
            <a:r>
              <a:rPr lang="pt-BR" sz="1600" i="1" dirty="0">
                <a:solidFill>
                  <a:schemeClr val="bg1"/>
                </a:solidFill>
              </a:rPr>
              <a:t>. Diante da substituição do voto de qualidade pelo critério de resolução da controvérsia em favor do contribuinte, há de se afirmar, em caso de empate, a possibilidade de a União ajuizar ação visando a restabelecer o lançamento tributário. </a:t>
            </a:r>
            <a:r>
              <a:rPr lang="pt-BR" sz="1600" b="1" i="1" dirty="0">
                <a:solidFill>
                  <a:srgbClr val="FFFF00"/>
                </a:solidFill>
              </a:rPr>
              <a:t>Isso porque, nessa hipótese, o resultado favorável ao sujeito passivo decorre de mera ficção legal, e não de maioria de votos acolhendo a sua tese, o que evidencia o interesse de agir da Fazenda Nacional. Medida necessária para resguardar o equilíbrio das relações entre o Fisco e o contribuinte</a:t>
            </a:r>
            <a:r>
              <a:rPr lang="pt-BR" sz="1500" b="1" i="1" dirty="0">
                <a:solidFill>
                  <a:srgbClr val="FFFF00"/>
                </a:solidFill>
              </a:rPr>
              <a:t>.</a:t>
            </a:r>
          </a:p>
          <a:p>
            <a:pPr algn="just"/>
            <a:r>
              <a:rPr lang="pt-BR" sz="1350" dirty="0">
                <a:solidFill>
                  <a:schemeClr val="accent6">
                    <a:lumMod val="75000"/>
                  </a:schemeClr>
                </a:solidFill>
                <a:latin typeface="Sitka Subheading" panose="02000505000000020004" pitchFamily="2" charset="0"/>
              </a:rPr>
              <a:t> </a:t>
            </a:r>
            <a:r>
              <a:rPr lang="pt-BR" sz="1350" dirty="0">
                <a:solidFill>
                  <a:schemeClr val="accent6">
                    <a:lumMod val="75000"/>
                  </a:schemeClr>
                </a:solidFill>
              </a:rPr>
              <a:t>   </a:t>
            </a:r>
          </a:p>
        </p:txBody>
      </p:sp>
      <p:sp>
        <p:nvSpPr>
          <p:cNvPr id="13" name="Fluxograma: Processo 12">
            <a:extLst>
              <a:ext uri="{FF2B5EF4-FFF2-40B4-BE49-F238E27FC236}">
                <a16:creationId xmlns:a16="http://schemas.microsoft.com/office/drawing/2014/main" id="{C456C324-083B-4B13-BBDC-D83037861063}"/>
              </a:ext>
            </a:extLst>
          </p:cNvPr>
          <p:cNvSpPr/>
          <p:nvPr/>
        </p:nvSpPr>
        <p:spPr>
          <a:xfrm>
            <a:off x="3572470" y="2430207"/>
            <a:ext cx="6520070" cy="281526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6 x 1 pró constitucionalidade do art. 19-E</a:t>
            </a:r>
          </a:p>
          <a:p>
            <a:pPr algn="ctr"/>
            <a:r>
              <a:rPr lang="pt-BR" sz="2400" b="1" dirty="0"/>
              <a:t>Vista do Ministro </a:t>
            </a:r>
            <a:r>
              <a:rPr lang="pt-BR" sz="2400" b="1" dirty="0" err="1"/>
              <a:t>Kássio</a:t>
            </a:r>
            <a:r>
              <a:rPr lang="pt-BR" sz="2400" b="1" dirty="0"/>
              <a:t> Nunes</a:t>
            </a:r>
          </a:p>
        </p:txBody>
      </p:sp>
    </p:spTree>
    <p:extLst>
      <p:ext uri="{BB962C8B-B14F-4D97-AF65-F5344CB8AC3E}">
        <p14:creationId xmlns:p14="http://schemas.microsoft.com/office/powerpoint/2010/main" val="135722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9555CA-BB7E-8906-48C2-F21BEDE9F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b="1" i="0" dirty="0">
                <a:solidFill>
                  <a:srgbClr val="DBAC84"/>
                </a:solidFill>
                <a:effectLst/>
                <a:latin typeface="Roboto" panose="02000000000000000000" pitchFamily="2" charset="0"/>
              </a:rPr>
              <a:t>Limitações infra(i)legais ao voto de desempate no CARF</a:t>
            </a:r>
            <a:endParaRPr lang="pt-BR" sz="32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B9EB24-79C0-6ED0-160B-C0A7079F2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473" y="1853333"/>
            <a:ext cx="5375564" cy="447819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3000" b="1" dirty="0"/>
              <a:t>Extensão do art. 19-E</a:t>
            </a: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i="1" dirty="0"/>
              <a:t>Em caso de empate no julgamento do </a:t>
            </a:r>
            <a:r>
              <a:rPr lang="pt-BR" i="1" dirty="0">
                <a:highlight>
                  <a:srgbClr val="FF0000"/>
                </a:highlight>
              </a:rPr>
              <a:t>processo administrativo de </a:t>
            </a:r>
            <a:r>
              <a:rPr lang="pt-BR" b="1" i="1" u="sng" dirty="0">
                <a:highlight>
                  <a:srgbClr val="FF0000"/>
                </a:highlight>
              </a:rPr>
              <a:t>determinação</a:t>
            </a:r>
            <a:r>
              <a:rPr lang="pt-BR" b="1" i="1" dirty="0">
                <a:highlight>
                  <a:srgbClr val="FF0000"/>
                </a:highlight>
              </a:rPr>
              <a:t> </a:t>
            </a:r>
            <a:r>
              <a:rPr lang="pt-BR" i="1" dirty="0">
                <a:highlight>
                  <a:srgbClr val="FF0000"/>
                </a:highlight>
              </a:rPr>
              <a:t>e</a:t>
            </a:r>
            <a:r>
              <a:rPr lang="pt-BR" b="1" i="1" dirty="0">
                <a:highlight>
                  <a:srgbClr val="FF0000"/>
                </a:highlight>
              </a:rPr>
              <a:t> </a:t>
            </a:r>
            <a:r>
              <a:rPr lang="pt-BR" b="1" i="1" u="sng" dirty="0">
                <a:highlight>
                  <a:srgbClr val="FF0000"/>
                </a:highlight>
              </a:rPr>
              <a:t>exigência do crédito tributário</a:t>
            </a:r>
            <a:r>
              <a:rPr lang="pt-BR" i="1" dirty="0"/>
              <a:t>, não se aplica o voto de qualidade a que se refere o § 9º do art. 25 do Decreto nº 70.235, de 6 de março de 1972, resolvendo-se favoravelmente ao contribuinte</a:t>
            </a:r>
            <a:r>
              <a:rPr lang="pt-BR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pt-BR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pt-BR" dirty="0"/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EF618FA6-6C7F-C71C-D9B0-7BB4FC918F66}"/>
              </a:ext>
            </a:extLst>
          </p:cNvPr>
          <p:cNvSpPr txBox="1">
            <a:spLocks/>
          </p:cNvSpPr>
          <p:nvPr/>
        </p:nvSpPr>
        <p:spPr>
          <a:xfrm>
            <a:off x="5922818" y="1853333"/>
            <a:ext cx="5742709" cy="4034849"/>
          </a:xfrm>
          <a:prstGeom prst="rect">
            <a:avLst/>
          </a:prstGeom>
          <a:solidFill>
            <a:srgbClr val="0B233F">
              <a:alpha val="83000"/>
            </a:srgb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3000" b="1" dirty="0"/>
              <a:t>Dúvidas?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sz="2800" dirty="0"/>
              <a:t>seria aplicável para casos de</a:t>
            </a:r>
          </a:p>
          <a:p>
            <a:pPr lvl="2" algn="just">
              <a:lnSpc>
                <a:spcPct val="150000"/>
              </a:lnSpc>
              <a:spcBef>
                <a:spcPts val="0"/>
              </a:spcBef>
            </a:pPr>
            <a:r>
              <a:rPr lang="pt-BR" sz="2600" dirty="0"/>
              <a:t>compensação?</a:t>
            </a:r>
          </a:p>
          <a:p>
            <a:pPr marL="1200150" lvl="2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600" dirty="0"/>
              <a:t>créditos não tributários?</a:t>
            </a:r>
          </a:p>
          <a:p>
            <a:pPr marL="1200150" lvl="2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600" dirty="0"/>
              <a:t>responsável?</a:t>
            </a:r>
          </a:p>
          <a:p>
            <a:pPr marL="1200150" lvl="2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600" dirty="0"/>
              <a:t>questões processuais?</a:t>
            </a:r>
          </a:p>
          <a:p>
            <a:pPr marL="1200150" lvl="2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600" dirty="0"/>
              <a:t>teria efeito retroativo?</a:t>
            </a:r>
          </a:p>
        </p:txBody>
      </p:sp>
    </p:spTree>
    <p:extLst>
      <p:ext uri="{BB962C8B-B14F-4D97-AF65-F5344CB8AC3E}">
        <p14:creationId xmlns:p14="http://schemas.microsoft.com/office/powerpoint/2010/main" val="2214392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9555CA-BB7E-8906-48C2-F21BEDE9F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b="1" i="0" dirty="0">
                <a:solidFill>
                  <a:srgbClr val="DBAC84"/>
                </a:solidFill>
                <a:effectLst/>
                <a:latin typeface="Roboto" panose="02000000000000000000" pitchFamily="2" charset="0"/>
              </a:rPr>
              <a:t>Limitações infra(i)legais ao voto de desempate no CARF</a:t>
            </a:r>
            <a:endParaRPr lang="pt-BR" sz="32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B9EB24-79C0-6ED0-160B-C0A7079F2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965873" cy="4478193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40000"/>
              </a:lnSpc>
              <a:spcBef>
                <a:spcPts val="600"/>
              </a:spcBef>
            </a:pPr>
            <a:r>
              <a:rPr lang="pt-BR" sz="3000" b="1" dirty="0"/>
              <a:t>Portaria ME n. 260/2020</a:t>
            </a:r>
          </a:p>
          <a:p>
            <a:pPr lvl="1" algn="just">
              <a:lnSpc>
                <a:spcPct val="140000"/>
              </a:lnSpc>
              <a:spcBef>
                <a:spcPts val="600"/>
              </a:spcBef>
            </a:pPr>
            <a:r>
              <a:rPr lang="pt-BR" sz="2800" dirty="0"/>
              <a:t>com o pretenso objetivo de regular a “proclamação do resultado de julgamento”, estabeleceu que o novo VQ não se aplica:</a:t>
            </a:r>
          </a:p>
          <a:p>
            <a:pPr lvl="2" algn="just">
              <a:lnSpc>
                <a:spcPct val="140000"/>
              </a:lnSpc>
              <a:spcBef>
                <a:spcPts val="600"/>
              </a:spcBef>
            </a:pPr>
            <a:r>
              <a:rPr lang="pt-BR" sz="2600" dirty="0"/>
              <a:t>em favor do responsável</a:t>
            </a:r>
          </a:p>
          <a:p>
            <a:pPr lvl="3" algn="just">
              <a:lnSpc>
                <a:spcPct val="140000"/>
              </a:lnSpc>
              <a:spcBef>
                <a:spcPts val="600"/>
              </a:spcBef>
            </a:pPr>
            <a:r>
              <a:rPr lang="pt-BR" sz="2400" dirty="0"/>
              <a:t>exceto na hipótese de prejudicialidade</a:t>
            </a:r>
          </a:p>
          <a:p>
            <a:pPr lvl="2" algn="just">
              <a:lnSpc>
                <a:spcPct val="140000"/>
              </a:lnSpc>
              <a:spcBef>
                <a:spcPts val="600"/>
              </a:spcBef>
            </a:pPr>
            <a:r>
              <a:rPr lang="pt-BR" sz="2600" dirty="0"/>
              <a:t>para questões processuais e julgamento de ED</a:t>
            </a:r>
          </a:p>
          <a:p>
            <a:pPr marL="1200150" lvl="2" indent="-285750" algn="just">
              <a:lnSpc>
                <a:spcPct val="140000"/>
              </a:lnSpc>
              <a:spcBef>
                <a:spcPts val="600"/>
              </a:spcBef>
            </a:pPr>
            <a:r>
              <a:rPr lang="pt-BR" sz="2600" dirty="0"/>
              <a:t>processos de compensação, restituição e ressarcimento e em que se discute créditos não-tributários</a:t>
            </a:r>
          </a:p>
          <a:p>
            <a:pPr marL="1200150" lvl="2" indent="-285750" algn="just">
              <a:lnSpc>
                <a:spcPct val="140000"/>
              </a:lnSpc>
              <a:spcBef>
                <a:spcPts val="600"/>
              </a:spcBef>
            </a:pPr>
            <a:r>
              <a:rPr lang="pt-BR" sz="2600" dirty="0"/>
              <a:t>validade apenas para julgamentos posteriores a 14.04.2020, sem efeito retroativo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pt-BR" dirty="0"/>
          </a:p>
        </p:txBody>
      </p:sp>
      <p:pic>
        <p:nvPicPr>
          <p:cNvPr id="4" name="Picture 4" descr="CONSTELAÇÃO NA ÁGUA? PODE ISSO ARNALDO? - Saber Sistêmico - Comunidade da  Constelação Familiar Sistêmica">
            <a:extLst>
              <a:ext uri="{FF2B5EF4-FFF2-40B4-BE49-F238E27FC236}">
                <a16:creationId xmlns:a16="http://schemas.microsoft.com/office/drawing/2014/main" id="{8AEF7351-CACB-90E7-C2C5-6FD34DF61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49" y="2524192"/>
            <a:ext cx="3524300" cy="308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89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9555CA-BB7E-8906-48C2-F21BEDE9F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b="1" i="0" dirty="0">
                <a:solidFill>
                  <a:srgbClr val="DBAC84"/>
                </a:solidFill>
                <a:effectLst/>
                <a:latin typeface="Roboto" panose="02000000000000000000" pitchFamily="2" charset="0"/>
              </a:rPr>
              <a:t>Limitações infra(i)legais ao voto de desempate no CARF</a:t>
            </a:r>
            <a:endParaRPr lang="pt-BR" sz="32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B9EB24-79C0-6ED0-160B-C0A7079F2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78193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3000" b="1" dirty="0"/>
              <a:t>Portaria ME n. 260/2020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sz="2800" dirty="0"/>
              <a:t>parte do pressuposto que</a:t>
            </a:r>
          </a:p>
          <a:p>
            <a:pPr lvl="2" algn="just">
              <a:lnSpc>
                <a:spcPct val="150000"/>
              </a:lnSpc>
              <a:spcBef>
                <a:spcPts val="0"/>
              </a:spcBef>
            </a:pPr>
            <a:r>
              <a:rPr lang="pt-BR" sz="2600" dirty="0"/>
              <a:t>o Decreto nº 70.235/72 e seu art. 25, § 9º  regularia </a:t>
            </a:r>
            <a:r>
              <a:rPr lang="pt-BR" sz="2600" dirty="0" err="1"/>
              <a:t>PA’s</a:t>
            </a:r>
            <a:r>
              <a:rPr lang="pt-BR" sz="2600" dirty="0"/>
              <a:t> com diferentes tipos de direitos materiais conflituosos; </a:t>
            </a:r>
          </a:p>
          <a:p>
            <a:pPr lvl="2" algn="just">
              <a:lnSpc>
                <a:spcPct val="150000"/>
              </a:lnSpc>
              <a:spcBef>
                <a:spcPts val="0"/>
              </a:spcBef>
            </a:pPr>
            <a:r>
              <a:rPr lang="pt-BR" sz="2600" dirty="0"/>
              <a:t>que o todos os </a:t>
            </a:r>
            <a:r>
              <a:rPr lang="pt-BR" sz="2600" dirty="0" err="1"/>
              <a:t>PA’s</a:t>
            </a:r>
            <a:r>
              <a:rPr lang="pt-BR" sz="2600" dirty="0"/>
              <a:t> sujeitos ao rito do Decreto 70.235/72 seriam diretamente regulamentados por tal Decreto; e</a:t>
            </a:r>
          </a:p>
          <a:p>
            <a:pPr lvl="2" algn="just">
              <a:lnSpc>
                <a:spcPct val="150000"/>
              </a:lnSpc>
              <a:spcBef>
                <a:spcPts val="0"/>
              </a:spcBef>
            </a:pPr>
            <a:r>
              <a:rPr lang="pt-BR" sz="2600" dirty="0"/>
              <a:t>e que o art. 19-E trataria restritivamente apenas um desses possíveis conflitos</a:t>
            </a:r>
          </a:p>
          <a:p>
            <a:pPr lvl="3"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/>
              <a:t>“</a:t>
            </a:r>
            <a:r>
              <a:rPr lang="pt-BR" sz="2400" i="1" dirty="0"/>
              <a:t>processos de determinação e exigência de crédito tributário federal</a:t>
            </a:r>
            <a:r>
              <a:rPr lang="pt-BR" sz="24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7912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9555CA-BB7E-8906-48C2-F21BEDE9F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b="1" i="0" dirty="0">
                <a:solidFill>
                  <a:srgbClr val="DBAC84"/>
                </a:solidFill>
                <a:effectLst/>
                <a:latin typeface="Roboto" panose="02000000000000000000" pitchFamily="2" charset="0"/>
              </a:rPr>
              <a:t>Limitações infra(i)legais ao voto de desempate no CARF</a:t>
            </a:r>
            <a:endParaRPr lang="pt-BR" sz="32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B9EB24-79C0-6ED0-160B-C0A7079F2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7819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3000" b="1" dirty="0"/>
              <a:t>Portaria ME n. 260/2020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sz="2800" dirty="0"/>
              <a:t>Decreto nº 70.235/72</a:t>
            </a:r>
          </a:p>
          <a:p>
            <a:pPr lvl="2" algn="just">
              <a:lnSpc>
                <a:spcPct val="150000"/>
              </a:lnSpc>
              <a:spcBef>
                <a:spcPts val="0"/>
              </a:spcBef>
            </a:pPr>
            <a:r>
              <a:rPr lang="pt-BR" sz="2600" dirty="0"/>
              <a:t>em verdade, trata diretamente de apenas dois tipos de </a:t>
            </a:r>
            <a:r>
              <a:rPr lang="pt-BR" sz="2600" dirty="0" err="1"/>
              <a:t>PA’s</a:t>
            </a:r>
            <a:endParaRPr lang="pt-BR" sz="2600" dirty="0"/>
          </a:p>
          <a:p>
            <a:pPr lvl="3"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/>
              <a:t>processo administrativo de determinação e exigência dos créditos tributários da União (artigos 2º a 45); e</a:t>
            </a:r>
          </a:p>
          <a:p>
            <a:pPr lvl="3"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/>
              <a:t>o processo administrativo de consulta (artigos 46 a 58) </a:t>
            </a:r>
          </a:p>
        </p:txBody>
      </p:sp>
    </p:spTree>
    <p:extLst>
      <p:ext uri="{BB962C8B-B14F-4D97-AF65-F5344CB8AC3E}">
        <p14:creationId xmlns:p14="http://schemas.microsoft.com/office/powerpoint/2010/main" val="710663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1097</Words>
  <Application>Microsoft Office PowerPoint</Application>
  <PresentationFormat>Widescreen</PresentationFormat>
  <Paragraphs>86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Roboto</vt:lpstr>
      <vt:lpstr>Sitka Subheading</vt:lpstr>
      <vt:lpstr>Times New Roman</vt:lpstr>
      <vt:lpstr>Tema do Office</vt:lpstr>
      <vt:lpstr>Limitações infra(i)legais ao voto de desempate em favor do sujeito passivo no CARF </vt:lpstr>
      <vt:lpstr>Limitações infra(i)legais ao voto de desempate no CARF</vt:lpstr>
      <vt:lpstr>Limitações infra(i)legais ao voto de desempate no CARF</vt:lpstr>
      <vt:lpstr>Limitações infra(i)legais ao voto de desempate no CARF</vt:lpstr>
      <vt:lpstr>Apresentação do PowerPoint</vt:lpstr>
      <vt:lpstr>Limitações infra(i)legais ao voto de desempate no CARF</vt:lpstr>
      <vt:lpstr>Limitações infra(i)legais ao voto de desempate no CARF</vt:lpstr>
      <vt:lpstr>Limitações infra(i)legais ao voto de desempate no CARF</vt:lpstr>
      <vt:lpstr>Limitações infra(i)legais ao voto de desempate no CARF</vt:lpstr>
      <vt:lpstr>Limitações infra(i)legais ao voto de desempate no CARF</vt:lpstr>
      <vt:lpstr>Limitações infra(i)legais ao voto de desempate no CARF</vt:lpstr>
      <vt:lpstr>Limitações infra(i)legais ao voto de desempate no CARF</vt:lpstr>
      <vt:lpstr>Limitações infra(i)legais ao voto de desempate no CARF</vt:lpstr>
      <vt:lpstr>Limitações infra(i)legais ao voto de desempate no CARF</vt:lpstr>
      <vt:lpstr>Limitações infra(i)legais ao voto de desempate no CARF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Caca de Oliveira</dc:creator>
  <cp:lastModifiedBy>Diego Diniz Ribeiro</cp:lastModifiedBy>
  <cp:revision>9</cp:revision>
  <dcterms:created xsi:type="dcterms:W3CDTF">2022-11-18T18:20:41Z</dcterms:created>
  <dcterms:modified xsi:type="dcterms:W3CDTF">2022-12-04T18:59:30Z</dcterms:modified>
</cp:coreProperties>
</file>